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5"/>
  </p:notesMasterIdLst>
  <p:handoutMasterIdLst>
    <p:handoutMasterId r:id="rId26"/>
  </p:handoutMasterIdLst>
  <p:sldIdLst>
    <p:sldId id="256" r:id="rId3"/>
    <p:sldId id="262" r:id="rId4"/>
    <p:sldId id="296" r:id="rId5"/>
    <p:sldId id="264" r:id="rId6"/>
    <p:sldId id="273" r:id="rId7"/>
    <p:sldId id="274" r:id="rId8"/>
    <p:sldId id="275" r:id="rId9"/>
    <p:sldId id="281" r:id="rId10"/>
    <p:sldId id="271" r:id="rId11"/>
    <p:sldId id="279" r:id="rId12"/>
    <p:sldId id="283" r:id="rId13"/>
    <p:sldId id="290" r:id="rId14"/>
    <p:sldId id="299" r:id="rId15"/>
    <p:sldId id="297" r:id="rId16"/>
    <p:sldId id="298" r:id="rId17"/>
    <p:sldId id="300" r:id="rId18"/>
    <p:sldId id="301" r:id="rId19"/>
    <p:sldId id="291" r:id="rId20"/>
    <p:sldId id="292" r:id="rId21"/>
    <p:sldId id="293" r:id="rId22"/>
    <p:sldId id="303" r:id="rId23"/>
    <p:sldId id="304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7" autoAdjust="0"/>
    <p:restoredTop sz="98073" autoAdjust="0"/>
  </p:normalViewPr>
  <p:slideViewPr>
    <p:cSldViewPr snapToGrid="0" showGuides="1">
      <p:cViewPr varScale="1">
        <p:scale>
          <a:sx n="53" d="100"/>
          <a:sy n="53" d="100"/>
        </p:scale>
        <p:origin x="-706" y="-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99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&#1057;&#1093;&#1077;&#1084;&#1072;%20&#1050;&#1088;&#1072;&#1111;&#1085;&#1072;%20&#1074;&#1077;&#1089;&#1077;&#1083;&#1082;&#1086;&#1074;&#1072;.doc" TargetMode="Externa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&#1057;&#1093;&#1077;&#1084;&#1072;%20&#1050;&#1088;&#1072;&#1111;&#1085;&#1072;%20&#1074;&#1077;&#1089;&#1077;&#1083;&#1082;&#1086;&#1074;&#1072;.doc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13CD5C-41C5-4C32-A96B-8446C7A78C52}" type="doc">
      <dgm:prSet loTypeId="urn:microsoft.com/office/officeart/2005/8/layout/hierarchy1" loCatId="hierarchy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uk-UA"/>
        </a:p>
      </dgm:t>
    </dgm:pt>
    <dgm:pt modelId="{8B98D0A5-CBE1-41EF-BA45-333E51903A67}">
      <dgm:prSet phldrT="[Текст]" custT="1"/>
      <dgm:spPr>
        <a:solidFill>
          <a:schemeClr val="accent1">
            <a:alpha val="90000"/>
          </a:schemeClr>
        </a:solidFill>
      </dgm:spPr>
      <dgm:t>
        <a:bodyPr/>
        <a:lstStyle/>
        <a:p>
          <a:r>
            <a:rPr lang="uk-UA" sz="2800" b="1" dirty="0" smtClean="0">
              <a:solidFill>
                <a:schemeClr val="bg1"/>
              </a:solidFill>
            </a:rPr>
            <a:t>Координаційна рада</a:t>
          </a:r>
          <a:endParaRPr lang="uk-UA" sz="2800" dirty="0">
            <a:solidFill>
              <a:schemeClr val="bg1"/>
            </a:solidFill>
          </a:endParaRPr>
        </a:p>
      </dgm:t>
    </dgm:pt>
    <dgm:pt modelId="{B4136B51-356C-40CC-B0E2-33ED66CF45E7}" type="parTrans" cxnId="{EFC66110-1BE4-40DA-8467-AEF415A6056E}">
      <dgm:prSet/>
      <dgm:spPr/>
      <dgm:t>
        <a:bodyPr/>
        <a:lstStyle/>
        <a:p>
          <a:endParaRPr lang="uk-UA"/>
        </a:p>
      </dgm:t>
    </dgm:pt>
    <dgm:pt modelId="{285256EA-9058-419A-B6A9-32B2B2E0EB16}" type="sibTrans" cxnId="{EFC66110-1BE4-40DA-8467-AEF415A6056E}">
      <dgm:prSet/>
      <dgm:spPr/>
      <dgm:t>
        <a:bodyPr/>
        <a:lstStyle/>
        <a:p>
          <a:endParaRPr lang="uk-UA"/>
        </a:p>
      </dgm:t>
    </dgm:pt>
    <dgm:pt modelId="{5CFAF8DB-6C64-4450-B644-11D6E262F526}">
      <dgm:prSet phldrT="[Текст]" custT="1"/>
      <dgm:spPr/>
      <dgm:t>
        <a:bodyPr/>
        <a:lstStyle/>
        <a:p>
          <a:r>
            <a:rPr lang="uk-UA" sz="1400" b="0" dirty="0" smtClean="0"/>
            <a:t>Керівники гуртків, об’єднань</a:t>
          </a:r>
          <a:endParaRPr lang="uk-UA" sz="1400" b="0" dirty="0"/>
        </a:p>
      </dgm:t>
    </dgm:pt>
    <dgm:pt modelId="{57FF22DB-F613-489A-8DEB-5A4545253813}" type="parTrans" cxnId="{BEDAA183-15C5-4B74-89F1-3BCF115E8478}">
      <dgm:prSet/>
      <dgm:spPr/>
      <dgm:t>
        <a:bodyPr/>
        <a:lstStyle/>
        <a:p>
          <a:endParaRPr lang="uk-UA"/>
        </a:p>
      </dgm:t>
    </dgm:pt>
    <dgm:pt modelId="{D1CBFB65-7DD3-4F3D-9A56-CA79E1C02849}" type="sibTrans" cxnId="{BEDAA183-15C5-4B74-89F1-3BCF115E8478}">
      <dgm:prSet/>
      <dgm:spPr/>
      <dgm:t>
        <a:bodyPr/>
        <a:lstStyle/>
        <a:p>
          <a:endParaRPr lang="uk-UA"/>
        </a:p>
      </dgm:t>
    </dgm:pt>
    <dgm:pt modelId="{31062E09-0158-4CA8-B1C4-0D5EFE4A15D9}">
      <dgm:prSet phldrT="[Текст]" custT="1"/>
      <dgm:spPr/>
      <dgm:t>
        <a:bodyPr/>
        <a:lstStyle/>
        <a:p>
          <a:r>
            <a:rPr lang="uk-UA" sz="1400" b="0" dirty="0" err="1" smtClean="0"/>
            <a:t>Психодіагностичне</a:t>
          </a:r>
          <a:r>
            <a:rPr lang="uk-UA" sz="1400" b="0" dirty="0" smtClean="0"/>
            <a:t> забезпечення виховного процесу</a:t>
          </a:r>
          <a:endParaRPr lang="uk-UA" sz="1400" b="0" dirty="0"/>
        </a:p>
      </dgm:t>
    </dgm:pt>
    <dgm:pt modelId="{CD77C169-CF54-4FE8-B1DD-B43C33D4C4B3}" type="parTrans" cxnId="{923ADE66-CCB8-4292-B13E-DD7FA081A250}">
      <dgm:prSet/>
      <dgm:spPr/>
      <dgm:t>
        <a:bodyPr/>
        <a:lstStyle/>
        <a:p>
          <a:endParaRPr lang="uk-UA"/>
        </a:p>
      </dgm:t>
    </dgm:pt>
    <dgm:pt modelId="{748EFC88-1C5D-430E-9155-C459471CDA0E}" type="sibTrans" cxnId="{923ADE66-CCB8-4292-B13E-DD7FA081A250}">
      <dgm:prSet/>
      <dgm:spPr/>
      <dgm:t>
        <a:bodyPr/>
        <a:lstStyle/>
        <a:p>
          <a:endParaRPr lang="uk-UA"/>
        </a:p>
      </dgm:t>
    </dgm:pt>
    <dgm:pt modelId="{ABB6B6D9-7928-4008-876F-8610668748B4}">
      <dgm:prSet phldrT="[Текст]" custT="1"/>
      <dgm:spPr/>
      <dgm:t>
        <a:bodyPr/>
        <a:lstStyle/>
        <a:p>
          <a:r>
            <a:rPr lang="uk-UA" sz="1400" b="0" dirty="0" smtClean="0"/>
            <a:t>Класні керівники</a:t>
          </a:r>
          <a:endParaRPr lang="uk-UA" sz="1400" b="0" dirty="0"/>
        </a:p>
      </dgm:t>
    </dgm:pt>
    <dgm:pt modelId="{D03FBCD9-286D-48A5-95FF-8EC30DC130A2}" type="parTrans" cxnId="{C3366011-388D-46C2-B4B4-2BB02E53BAF2}">
      <dgm:prSet/>
      <dgm:spPr/>
      <dgm:t>
        <a:bodyPr/>
        <a:lstStyle/>
        <a:p>
          <a:endParaRPr lang="uk-UA"/>
        </a:p>
      </dgm:t>
    </dgm:pt>
    <dgm:pt modelId="{9841C6AA-F17D-4259-911C-E737B1F0A2CE}" type="sibTrans" cxnId="{C3366011-388D-46C2-B4B4-2BB02E53BAF2}">
      <dgm:prSet/>
      <dgm:spPr/>
      <dgm:t>
        <a:bodyPr/>
        <a:lstStyle/>
        <a:p>
          <a:endParaRPr lang="uk-UA"/>
        </a:p>
      </dgm:t>
    </dgm:pt>
    <dgm:pt modelId="{86011D41-60FE-4DEC-B00A-A1F874112CC7}">
      <dgm:prSet phldrT="[Текст]" custT="1"/>
      <dgm:spPr/>
      <dgm:t>
        <a:bodyPr/>
        <a:lstStyle/>
        <a:p>
          <a:r>
            <a:rPr lang="uk-UA" sz="1400" b="0" dirty="0" smtClean="0"/>
            <a:t>Рада профілактики правопорушень</a:t>
          </a:r>
          <a:endParaRPr lang="uk-UA" sz="1400" b="0" dirty="0"/>
        </a:p>
      </dgm:t>
    </dgm:pt>
    <dgm:pt modelId="{F4DE2D0E-50A3-42A8-8CD7-F0A2632CDA7B}" type="parTrans" cxnId="{E26F5238-7AD8-4B2C-B089-F2B4ADBA5759}">
      <dgm:prSet/>
      <dgm:spPr/>
      <dgm:t>
        <a:bodyPr/>
        <a:lstStyle/>
        <a:p>
          <a:endParaRPr lang="uk-UA"/>
        </a:p>
      </dgm:t>
    </dgm:pt>
    <dgm:pt modelId="{97FA7DEF-D959-4E68-AB7C-933D0317A388}" type="sibTrans" cxnId="{E26F5238-7AD8-4B2C-B089-F2B4ADBA5759}">
      <dgm:prSet/>
      <dgm:spPr/>
      <dgm:t>
        <a:bodyPr/>
        <a:lstStyle/>
        <a:p>
          <a:endParaRPr lang="uk-UA"/>
        </a:p>
      </dgm:t>
    </dgm:pt>
    <dgm:pt modelId="{BC9DCABD-B5DE-4EDA-ADA6-3F8F03A93BA5}">
      <dgm:prSet custT="1"/>
      <dgm:spPr/>
      <dgm:t>
        <a:bodyPr/>
        <a:lstStyle/>
        <a:p>
          <a:r>
            <a:rPr lang="uk-UA" sz="2000" b="1" dirty="0" smtClean="0"/>
            <a:t>Заступник директора з виховної роботи</a:t>
          </a:r>
          <a:endParaRPr lang="uk-UA" sz="2000" dirty="0"/>
        </a:p>
      </dgm:t>
    </dgm:pt>
    <dgm:pt modelId="{F81A96C7-2A28-46AC-83A6-7C2321BB8BDE}" type="parTrans" cxnId="{013C2756-07B1-4B20-A657-C986C2A7294C}">
      <dgm:prSet/>
      <dgm:spPr/>
      <dgm:t>
        <a:bodyPr/>
        <a:lstStyle/>
        <a:p>
          <a:endParaRPr lang="uk-UA"/>
        </a:p>
      </dgm:t>
    </dgm:pt>
    <dgm:pt modelId="{54716412-D8B5-4436-BA53-073813EB7E04}" type="sibTrans" cxnId="{013C2756-07B1-4B20-A657-C986C2A7294C}">
      <dgm:prSet/>
      <dgm:spPr/>
      <dgm:t>
        <a:bodyPr/>
        <a:lstStyle/>
        <a:p>
          <a:endParaRPr lang="uk-UA"/>
        </a:p>
      </dgm:t>
    </dgm:pt>
    <dgm:pt modelId="{A1045267-E12D-4465-827C-D305800D1695}">
      <dgm:prSet custT="1"/>
      <dgm:spPr/>
      <dgm:t>
        <a:bodyPr/>
        <a:lstStyle/>
        <a:p>
          <a:r>
            <a:rPr lang="uk-UA" sz="1400" b="0" dirty="0" smtClean="0"/>
            <a:t>Психолог школи</a:t>
          </a:r>
          <a:endParaRPr lang="uk-UA" sz="1400" b="0" dirty="0"/>
        </a:p>
      </dgm:t>
    </dgm:pt>
    <dgm:pt modelId="{E621759E-AFEA-4FAD-9091-255AF9C932EE}" type="parTrans" cxnId="{0CF78091-E8CC-4650-8383-3DE2191E984F}">
      <dgm:prSet/>
      <dgm:spPr/>
      <dgm:t>
        <a:bodyPr/>
        <a:lstStyle/>
        <a:p>
          <a:endParaRPr lang="uk-UA"/>
        </a:p>
      </dgm:t>
    </dgm:pt>
    <dgm:pt modelId="{D9756EEE-B597-4FEE-BF8F-7C1D6301DBEE}" type="sibTrans" cxnId="{0CF78091-E8CC-4650-8383-3DE2191E984F}">
      <dgm:prSet/>
      <dgm:spPr/>
      <dgm:t>
        <a:bodyPr/>
        <a:lstStyle/>
        <a:p>
          <a:endParaRPr lang="uk-UA"/>
        </a:p>
      </dgm:t>
    </dgm:pt>
    <dgm:pt modelId="{27DDE637-365F-4864-87A7-227759A231E1}">
      <dgm:prSet/>
      <dgm:spPr/>
      <dgm:t>
        <a:bodyPr/>
        <a:lstStyle/>
        <a:p>
          <a:r>
            <a:rPr lang="uk-UA" b="1" dirty="0" smtClean="0"/>
            <a:t>Організація позашкільної виховної роботи та дозвілля</a:t>
          </a:r>
          <a:endParaRPr lang="uk-UA" dirty="0"/>
        </a:p>
      </dgm:t>
    </dgm:pt>
    <dgm:pt modelId="{4F02E23C-B32B-4382-9462-B65284FBAF80}" type="parTrans" cxnId="{33889DE9-0633-4330-94AF-F9C111C2A75B}">
      <dgm:prSet/>
      <dgm:spPr/>
      <dgm:t>
        <a:bodyPr/>
        <a:lstStyle/>
        <a:p>
          <a:endParaRPr lang="uk-UA"/>
        </a:p>
      </dgm:t>
    </dgm:pt>
    <dgm:pt modelId="{F6AD686B-9578-4EF0-97FC-E3348876C7A6}" type="sibTrans" cxnId="{33889DE9-0633-4330-94AF-F9C111C2A75B}">
      <dgm:prSet/>
      <dgm:spPr/>
      <dgm:t>
        <a:bodyPr/>
        <a:lstStyle/>
        <a:p>
          <a:endParaRPr lang="uk-UA"/>
        </a:p>
      </dgm:t>
    </dgm:pt>
    <dgm:pt modelId="{9FEE7156-D86D-4616-99D5-843637352F5C}">
      <dgm:prSet/>
      <dgm:spPr/>
      <dgm:t>
        <a:bodyPr/>
        <a:lstStyle/>
        <a:p>
          <a:r>
            <a:rPr lang="uk-UA" dirty="0" smtClean="0"/>
            <a:t>ДЮСШ</a:t>
          </a:r>
          <a:endParaRPr lang="uk-UA" dirty="0"/>
        </a:p>
      </dgm:t>
    </dgm:pt>
    <dgm:pt modelId="{91B0FDEF-8217-4E3B-9565-51AC461F02DC}" type="parTrans" cxnId="{B4B1D029-BE0D-473B-94E6-336E9D6BE2FC}">
      <dgm:prSet/>
      <dgm:spPr/>
      <dgm:t>
        <a:bodyPr/>
        <a:lstStyle/>
        <a:p>
          <a:endParaRPr lang="uk-UA"/>
        </a:p>
      </dgm:t>
    </dgm:pt>
    <dgm:pt modelId="{668419CC-6938-4311-9070-05B204BADA18}" type="sibTrans" cxnId="{B4B1D029-BE0D-473B-94E6-336E9D6BE2FC}">
      <dgm:prSet/>
      <dgm:spPr/>
      <dgm:t>
        <a:bodyPr/>
        <a:lstStyle/>
        <a:p>
          <a:endParaRPr lang="uk-UA"/>
        </a:p>
      </dgm:t>
    </dgm:pt>
    <dgm:pt modelId="{FD8B30A3-F520-4807-AC80-2A80AB5D38B8}">
      <dgm:prSet/>
      <dgm:spPr/>
      <dgm:t>
        <a:bodyPr/>
        <a:lstStyle/>
        <a:p>
          <a:r>
            <a:rPr lang="uk-UA" dirty="0" smtClean="0"/>
            <a:t>Школа мистецтв</a:t>
          </a:r>
          <a:endParaRPr lang="uk-UA" dirty="0"/>
        </a:p>
      </dgm:t>
    </dgm:pt>
    <dgm:pt modelId="{EC4E0206-1F69-466C-9646-CB736D485238}" type="parTrans" cxnId="{3ABD60D9-514B-4628-8FA8-99C0C0CB508C}">
      <dgm:prSet/>
      <dgm:spPr/>
      <dgm:t>
        <a:bodyPr/>
        <a:lstStyle/>
        <a:p>
          <a:endParaRPr lang="uk-UA"/>
        </a:p>
      </dgm:t>
    </dgm:pt>
    <dgm:pt modelId="{0FD112C4-2454-4A4D-9E40-2C6072004438}" type="sibTrans" cxnId="{3ABD60D9-514B-4628-8FA8-99C0C0CB508C}">
      <dgm:prSet/>
      <dgm:spPr/>
      <dgm:t>
        <a:bodyPr/>
        <a:lstStyle/>
        <a:p>
          <a:endParaRPr lang="uk-UA"/>
        </a:p>
      </dgm:t>
    </dgm:pt>
    <dgm:pt modelId="{79955A2E-931D-47F4-9DF5-E89195D80E27}">
      <dgm:prSet/>
      <dgm:spPr/>
      <dgm:t>
        <a:bodyPr/>
        <a:lstStyle/>
        <a:p>
          <a:r>
            <a:rPr lang="uk-UA" dirty="0" smtClean="0"/>
            <a:t>РЦДЮТ</a:t>
          </a:r>
          <a:endParaRPr lang="uk-UA" dirty="0"/>
        </a:p>
      </dgm:t>
    </dgm:pt>
    <dgm:pt modelId="{2D452B89-7EEB-452E-9ABD-F0DB94709AA0}" type="parTrans" cxnId="{96496795-049D-421A-ADC9-A6F64350DF02}">
      <dgm:prSet/>
      <dgm:spPr/>
      <dgm:t>
        <a:bodyPr/>
        <a:lstStyle/>
        <a:p>
          <a:endParaRPr lang="uk-UA"/>
        </a:p>
      </dgm:t>
    </dgm:pt>
    <dgm:pt modelId="{D0FD1D73-4488-4BF0-8518-563CF9B3537F}" type="sibTrans" cxnId="{96496795-049D-421A-ADC9-A6F64350DF02}">
      <dgm:prSet/>
      <dgm:spPr/>
      <dgm:t>
        <a:bodyPr/>
        <a:lstStyle/>
        <a:p>
          <a:endParaRPr lang="uk-UA"/>
        </a:p>
      </dgm:t>
    </dgm:pt>
    <dgm:pt modelId="{3D023E38-289C-4EB2-933B-C30CD34B5C26}">
      <dgm:prSet/>
      <dgm:spPr/>
      <dgm:t>
        <a:bodyPr/>
        <a:lstStyle/>
        <a:p>
          <a:r>
            <a:rPr lang="uk-UA" dirty="0" smtClean="0"/>
            <a:t>Педагог-організатор</a:t>
          </a:r>
          <a:endParaRPr lang="uk-UA" dirty="0"/>
        </a:p>
      </dgm:t>
    </dgm:pt>
    <dgm:pt modelId="{E59240FA-56A7-4626-9BF2-9FA77E3E2000}" type="parTrans" cxnId="{8DF99FF0-9DA2-4DAD-B375-2FAD80651CB9}">
      <dgm:prSet/>
      <dgm:spPr/>
      <dgm:t>
        <a:bodyPr/>
        <a:lstStyle/>
        <a:p>
          <a:endParaRPr lang="uk-UA"/>
        </a:p>
      </dgm:t>
    </dgm:pt>
    <dgm:pt modelId="{71522B2F-887C-48FB-BC8A-DF28521BE33E}" type="sibTrans" cxnId="{8DF99FF0-9DA2-4DAD-B375-2FAD80651CB9}">
      <dgm:prSet/>
      <dgm:spPr/>
      <dgm:t>
        <a:bodyPr/>
        <a:lstStyle/>
        <a:p>
          <a:endParaRPr lang="uk-UA"/>
        </a:p>
      </dgm:t>
    </dgm:pt>
    <dgm:pt modelId="{CB6327C0-D3BB-4058-8CF2-B47992D68287}" type="pres">
      <dgm:prSet presAssocID="{A013CD5C-41C5-4C32-A96B-8446C7A78C5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F2CB91D7-D76F-49B8-ACCC-A3562FF2024C}" type="pres">
      <dgm:prSet presAssocID="{BC9DCABD-B5DE-4EDA-ADA6-3F8F03A93BA5}" presName="hierRoot1" presStyleCnt="0"/>
      <dgm:spPr/>
    </dgm:pt>
    <dgm:pt modelId="{1DB6324F-FE45-4D87-9644-6D4B270AA48A}" type="pres">
      <dgm:prSet presAssocID="{BC9DCABD-B5DE-4EDA-ADA6-3F8F03A93BA5}" presName="composite" presStyleCnt="0"/>
      <dgm:spPr/>
    </dgm:pt>
    <dgm:pt modelId="{E15AAAC9-72A0-4D3F-8645-A40545F7D7F7}" type="pres">
      <dgm:prSet presAssocID="{BC9DCABD-B5DE-4EDA-ADA6-3F8F03A93BA5}" presName="background" presStyleLbl="node0" presStyleIdx="0" presStyleCnt="1"/>
      <dgm:spPr/>
    </dgm:pt>
    <dgm:pt modelId="{12938BD2-123E-4EB4-92AB-FAFB9123C6E4}" type="pres">
      <dgm:prSet presAssocID="{BC9DCABD-B5DE-4EDA-ADA6-3F8F03A93BA5}" presName="text" presStyleLbl="fgAcc0" presStyleIdx="0" presStyleCnt="1" custScaleX="461428" custScaleY="81917" custLinFactNeighborX="36626" custLinFactNeighborY="-8523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145CB8C6-5694-4373-B196-D059CA8DF06C}" type="pres">
      <dgm:prSet presAssocID="{BC9DCABD-B5DE-4EDA-ADA6-3F8F03A93BA5}" presName="hierChild2" presStyleCnt="0"/>
      <dgm:spPr/>
    </dgm:pt>
    <dgm:pt modelId="{7CC4AFB4-7EA5-4ACF-92DD-3CF587C1EB22}" type="pres">
      <dgm:prSet presAssocID="{B4136B51-356C-40CC-B0E2-33ED66CF45E7}" presName="Name10" presStyleLbl="parChTrans1D2" presStyleIdx="0" presStyleCnt="1"/>
      <dgm:spPr/>
      <dgm:t>
        <a:bodyPr/>
        <a:lstStyle/>
        <a:p>
          <a:endParaRPr lang="uk-UA"/>
        </a:p>
      </dgm:t>
    </dgm:pt>
    <dgm:pt modelId="{74DB51FC-B745-449C-BA9C-94B9731F586D}" type="pres">
      <dgm:prSet presAssocID="{8B98D0A5-CBE1-41EF-BA45-333E51903A67}" presName="hierRoot2" presStyleCnt="0"/>
      <dgm:spPr/>
    </dgm:pt>
    <dgm:pt modelId="{F56FE8D4-1BB5-4CB6-83AA-9B3B1B949503}" type="pres">
      <dgm:prSet presAssocID="{8B98D0A5-CBE1-41EF-BA45-333E51903A67}" presName="composite2" presStyleCnt="0"/>
      <dgm:spPr/>
    </dgm:pt>
    <dgm:pt modelId="{1CE0F996-0F60-41C7-8AC5-3458C39C5A85}" type="pres">
      <dgm:prSet presAssocID="{8B98D0A5-CBE1-41EF-BA45-333E51903A67}" presName="background2" presStyleLbl="node2" presStyleIdx="0" presStyleCnt="1"/>
      <dgm:spPr/>
    </dgm:pt>
    <dgm:pt modelId="{F34E8E9B-7D04-45D4-A598-7F0C56B3B28D}" type="pres">
      <dgm:prSet presAssocID="{8B98D0A5-CBE1-41EF-BA45-333E51903A67}" presName="text2" presStyleLbl="fgAcc2" presStyleIdx="0" presStyleCnt="1" custScaleX="375133" custScaleY="135533" custLinFactNeighborX="67658" custLinFactNeighborY="-6037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24028AA-9A79-4B97-A196-E6AC113B7FD7}" type="pres">
      <dgm:prSet presAssocID="{8B98D0A5-CBE1-41EF-BA45-333E51903A67}" presName="hierChild3" presStyleCnt="0"/>
      <dgm:spPr/>
    </dgm:pt>
    <dgm:pt modelId="{BC886E4D-24AA-4F4F-8DB4-30029B644427}" type="pres">
      <dgm:prSet presAssocID="{E59240FA-56A7-4626-9BF2-9FA77E3E2000}" presName="Name17" presStyleLbl="parChTrans1D3" presStyleIdx="0" presStyleCnt="6"/>
      <dgm:spPr/>
      <dgm:t>
        <a:bodyPr/>
        <a:lstStyle/>
        <a:p>
          <a:endParaRPr lang="uk-UA"/>
        </a:p>
      </dgm:t>
    </dgm:pt>
    <dgm:pt modelId="{ACF914CE-AD1D-4807-8519-9908BAC30AFE}" type="pres">
      <dgm:prSet presAssocID="{3D023E38-289C-4EB2-933B-C30CD34B5C26}" presName="hierRoot3" presStyleCnt="0"/>
      <dgm:spPr/>
    </dgm:pt>
    <dgm:pt modelId="{4035661B-92A0-4442-993C-17F01D803515}" type="pres">
      <dgm:prSet presAssocID="{3D023E38-289C-4EB2-933B-C30CD34B5C26}" presName="composite3" presStyleCnt="0"/>
      <dgm:spPr/>
    </dgm:pt>
    <dgm:pt modelId="{608B8539-CF9E-465D-A046-85DEF69564F7}" type="pres">
      <dgm:prSet presAssocID="{3D023E38-289C-4EB2-933B-C30CD34B5C26}" presName="background3" presStyleLbl="node3" presStyleIdx="0" presStyleCnt="6"/>
      <dgm:spPr/>
    </dgm:pt>
    <dgm:pt modelId="{BE8D5719-8397-4192-940D-10FA83AA20EA}" type="pres">
      <dgm:prSet presAssocID="{3D023E38-289C-4EB2-933B-C30CD34B5C26}" presName="text3" presStyleLbl="fgAcc3" presStyleIdx="0" presStyleCnt="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FC65B09-00EB-461C-B671-5EC5F8779BB5}" type="pres">
      <dgm:prSet presAssocID="{3D023E38-289C-4EB2-933B-C30CD34B5C26}" presName="hierChild4" presStyleCnt="0"/>
      <dgm:spPr/>
    </dgm:pt>
    <dgm:pt modelId="{55164211-A772-443B-8526-070230EC32A8}" type="pres">
      <dgm:prSet presAssocID="{57FF22DB-F613-489A-8DEB-5A4545253813}" presName="Name17" presStyleLbl="parChTrans1D3" presStyleIdx="1" presStyleCnt="6"/>
      <dgm:spPr/>
      <dgm:t>
        <a:bodyPr/>
        <a:lstStyle/>
        <a:p>
          <a:endParaRPr lang="uk-UA"/>
        </a:p>
      </dgm:t>
    </dgm:pt>
    <dgm:pt modelId="{66ED5662-41E4-4AFA-B3DB-4D4151A7901D}" type="pres">
      <dgm:prSet presAssocID="{5CFAF8DB-6C64-4450-B644-11D6E262F526}" presName="hierRoot3" presStyleCnt="0"/>
      <dgm:spPr/>
    </dgm:pt>
    <dgm:pt modelId="{11FEF792-A64B-4E52-AFF1-DBC480295F44}" type="pres">
      <dgm:prSet presAssocID="{5CFAF8DB-6C64-4450-B644-11D6E262F526}" presName="composite3" presStyleCnt="0"/>
      <dgm:spPr/>
    </dgm:pt>
    <dgm:pt modelId="{E75C6C40-64A2-4B0B-A40D-2DFA58FA32F3}" type="pres">
      <dgm:prSet presAssocID="{5CFAF8DB-6C64-4450-B644-11D6E262F526}" presName="background3" presStyleLbl="node3" presStyleIdx="1" presStyleCnt="6"/>
      <dgm:spPr/>
    </dgm:pt>
    <dgm:pt modelId="{75BB021B-4F84-40A7-BC69-AAA42A67CAE1}" type="pres">
      <dgm:prSet presAssocID="{5CFAF8DB-6C64-4450-B644-11D6E262F526}" presName="text3" presStyleLbl="fgAcc3" presStyleIdx="1" presStyleCnt="6" custScaleX="127000" custScaleY="137110" custLinFactNeighborX="39251" custLinFactNeighborY="-926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4027F732-D002-445B-BB06-A0F8B9A4BB2B}" type="pres">
      <dgm:prSet presAssocID="{5CFAF8DB-6C64-4450-B644-11D6E262F526}" presName="hierChild4" presStyleCnt="0"/>
      <dgm:spPr/>
    </dgm:pt>
    <dgm:pt modelId="{92645915-3C3B-49C6-83EF-74C3B3890685}" type="pres">
      <dgm:prSet presAssocID="{CD77C169-CF54-4FE8-B1DD-B43C33D4C4B3}" presName="Name17" presStyleLbl="parChTrans1D3" presStyleIdx="2" presStyleCnt="6"/>
      <dgm:spPr/>
      <dgm:t>
        <a:bodyPr/>
        <a:lstStyle/>
        <a:p>
          <a:endParaRPr lang="uk-UA"/>
        </a:p>
      </dgm:t>
    </dgm:pt>
    <dgm:pt modelId="{0FCA6BBE-CF1C-4D76-9F03-C9039F65DAF8}" type="pres">
      <dgm:prSet presAssocID="{31062E09-0158-4CA8-B1C4-0D5EFE4A15D9}" presName="hierRoot3" presStyleCnt="0"/>
      <dgm:spPr/>
    </dgm:pt>
    <dgm:pt modelId="{4B747071-4037-4F08-8444-1025FB535CF0}" type="pres">
      <dgm:prSet presAssocID="{31062E09-0158-4CA8-B1C4-0D5EFE4A15D9}" presName="composite3" presStyleCnt="0"/>
      <dgm:spPr/>
    </dgm:pt>
    <dgm:pt modelId="{1A12AD3D-4C45-4B2B-8550-BC0309965005}" type="pres">
      <dgm:prSet presAssocID="{31062E09-0158-4CA8-B1C4-0D5EFE4A15D9}" presName="background3" presStyleLbl="node3" presStyleIdx="2" presStyleCnt="6"/>
      <dgm:spPr/>
    </dgm:pt>
    <dgm:pt modelId="{D51D5EBD-F90E-4070-B98D-1278FF62346F}" type="pres">
      <dgm:prSet presAssocID="{31062E09-0158-4CA8-B1C4-0D5EFE4A15D9}" presName="text3" presStyleLbl="fgAcc3" presStyleIdx="2" presStyleCnt="6" custScaleX="145069" custScaleY="151162" custLinFactNeighborX="63295" custLinFactNeighborY="-15361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7D471220-9108-46C7-96EE-519E3912A64A}" type="pres">
      <dgm:prSet presAssocID="{31062E09-0158-4CA8-B1C4-0D5EFE4A15D9}" presName="hierChild4" presStyleCnt="0"/>
      <dgm:spPr/>
    </dgm:pt>
    <dgm:pt modelId="{F7BE2B0F-D818-4FEC-B7E7-A69E687EC139}" type="pres">
      <dgm:prSet presAssocID="{E621759E-AFEA-4FAD-9091-255AF9C932EE}" presName="Name23" presStyleLbl="parChTrans1D4" presStyleIdx="0" presStyleCnt="4"/>
      <dgm:spPr/>
      <dgm:t>
        <a:bodyPr/>
        <a:lstStyle/>
        <a:p>
          <a:endParaRPr lang="uk-UA"/>
        </a:p>
      </dgm:t>
    </dgm:pt>
    <dgm:pt modelId="{6BB31BD8-0AB7-4E28-BEA7-E96DFB5D85DF}" type="pres">
      <dgm:prSet presAssocID="{A1045267-E12D-4465-827C-D305800D1695}" presName="hierRoot4" presStyleCnt="0"/>
      <dgm:spPr/>
    </dgm:pt>
    <dgm:pt modelId="{AC14ECEB-D67F-40EB-8F0F-5988C36F40C6}" type="pres">
      <dgm:prSet presAssocID="{A1045267-E12D-4465-827C-D305800D1695}" presName="composite4" presStyleCnt="0"/>
      <dgm:spPr/>
    </dgm:pt>
    <dgm:pt modelId="{1F1D3396-39C6-4B3A-9E15-FB543DCB0349}" type="pres">
      <dgm:prSet presAssocID="{A1045267-E12D-4465-827C-D305800D1695}" presName="background4" presStyleLbl="node4" presStyleIdx="0" presStyleCnt="4"/>
      <dgm:spPr/>
    </dgm:pt>
    <dgm:pt modelId="{160B6DB5-5130-49F6-AE56-FE9C2796AA60}" type="pres">
      <dgm:prSet presAssocID="{A1045267-E12D-4465-827C-D305800D1695}" presName="text4" presStyleLbl="fgAcc4" presStyleIdx="0" presStyleCnt="4" custScaleX="127000" custLinFactNeighborX="41319" custLinFactNeighborY="43856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31014E8C-09D4-419D-A11D-047CD2DC4179}" type="pres">
      <dgm:prSet presAssocID="{A1045267-E12D-4465-827C-D305800D1695}" presName="hierChild5" presStyleCnt="0"/>
      <dgm:spPr/>
    </dgm:pt>
    <dgm:pt modelId="{D0938B64-A015-4505-A2DC-057E76081477}" type="pres">
      <dgm:prSet presAssocID="{D03FBCD9-286D-48A5-95FF-8EC30DC130A2}" presName="Name17" presStyleLbl="parChTrans1D3" presStyleIdx="3" presStyleCnt="6"/>
      <dgm:spPr/>
      <dgm:t>
        <a:bodyPr/>
        <a:lstStyle/>
        <a:p>
          <a:endParaRPr lang="uk-UA"/>
        </a:p>
      </dgm:t>
    </dgm:pt>
    <dgm:pt modelId="{B5BBEB9C-4C03-4820-8A71-79FE8476D895}" type="pres">
      <dgm:prSet presAssocID="{ABB6B6D9-7928-4008-876F-8610668748B4}" presName="hierRoot3" presStyleCnt="0"/>
      <dgm:spPr/>
    </dgm:pt>
    <dgm:pt modelId="{2C6B1672-A591-47E1-A0C4-E0B841A8C399}" type="pres">
      <dgm:prSet presAssocID="{ABB6B6D9-7928-4008-876F-8610668748B4}" presName="composite3" presStyleCnt="0"/>
      <dgm:spPr/>
    </dgm:pt>
    <dgm:pt modelId="{425BD506-359D-4497-8613-AFFCF6E92C47}" type="pres">
      <dgm:prSet presAssocID="{ABB6B6D9-7928-4008-876F-8610668748B4}" presName="background3" presStyleLbl="node3" presStyleIdx="3" presStyleCnt="6"/>
      <dgm:spPr/>
    </dgm:pt>
    <dgm:pt modelId="{C45FB2B8-88B2-46E4-883E-4A7691FA81EE}" type="pres">
      <dgm:prSet presAssocID="{ABB6B6D9-7928-4008-876F-8610668748B4}" presName="text3" presStyleLbl="fgAcc3" presStyleIdx="3" presStyleCnt="6" custScaleX="127000" custLinFactNeighborX="77425" custLinFactNeighborY="-1541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E9D98C2B-C6B3-4B73-B857-672B387DE15E}" type="pres">
      <dgm:prSet presAssocID="{ABB6B6D9-7928-4008-876F-8610668748B4}" presName="hierChild4" presStyleCnt="0"/>
      <dgm:spPr/>
    </dgm:pt>
    <dgm:pt modelId="{572DA6E9-0B0E-4D70-968F-E6094FFA9E02}" type="pres">
      <dgm:prSet presAssocID="{F4DE2D0E-50A3-42A8-8CD7-F0A2632CDA7B}" presName="Name17" presStyleLbl="parChTrans1D3" presStyleIdx="4" presStyleCnt="6"/>
      <dgm:spPr/>
      <dgm:t>
        <a:bodyPr/>
        <a:lstStyle/>
        <a:p>
          <a:endParaRPr lang="uk-UA"/>
        </a:p>
      </dgm:t>
    </dgm:pt>
    <dgm:pt modelId="{A451BC5F-C46F-411B-B672-5C7486584639}" type="pres">
      <dgm:prSet presAssocID="{86011D41-60FE-4DEC-B00A-A1F874112CC7}" presName="hierRoot3" presStyleCnt="0"/>
      <dgm:spPr/>
    </dgm:pt>
    <dgm:pt modelId="{07D59C49-1684-4598-B7CF-27CE392A1B82}" type="pres">
      <dgm:prSet presAssocID="{86011D41-60FE-4DEC-B00A-A1F874112CC7}" presName="composite3" presStyleCnt="0"/>
      <dgm:spPr/>
    </dgm:pt>
    <dgm:pt modelId="{077EAF09-8D5E-4E62-8144-EA80D4EB77F3}" type="pres">
      <dgm:prSet presAssocID="{86011D41-60FE-4DEC-B00A-A1F874112CC7}" presName="background3" presStyleLbl="node3" presStyleIdx="4" presStyleCnt="6"/>
      <dgm:spPr/>
    </dgm:pt>
    <dgm:pt modelId="{6973CFD5-E90A-482A-8B7B-F49F396D4B75}" type="pres">
      <dgm:prSet presAssocID="{86011D41-60FE-4DEC-B00A-A1F874112CC7}" presName="text3" presStyleLbl="fgAcc3" presStyleIdx="4" presStyleCnt="6" custScaleX="127000" custLinFactNeighborX="93258" custLinFactNeighborY="-15362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8A79818D-0900-4A63-9DE4-53186794F04E}" type="pres">
      <dgm:prSet presAssocID="{86011D41-60FE-4DEC-B00A-A1F874112CC7}" presName="hierChild4" presStyleCnt="0"/>
      <dgm:spPr/>
    </dgm:pt>
    <dgm:pt modelId="{ADF810A9-9662-4895-BED8-FED4216BA5E6}" type="pres">
      <dgm:prSet presAssocID="{4F02E23C-B32B-4382-9462-B65284FBAF80}" presName="Name17" presStyleLbl="parChTrans1D3" presStyleIdx="5" presStyleCnt="6"/>
      <dgm:spPr/>
      <dgm:t>
        <a:bodyPr/>
        <a:lstStyle/>
        <a:p>
          <a:endParaRPr lang="uk-UA"/>
        </a:p>
      </dgm:t>
    </dgm:pt>
    <dgm:pt modelId="{AE4EF7C4-E826-48A0-B430-5E89609A2465}" type="pres">
      <dgm:prSet presAssocID="{27DDE637-365F-4864-87A7-227759A231E1}" presName="hierRoot3" presStyleCnt="0"/>
      <dgm:spPr/>
    </dgm:pt>
    <dgm:pt modelId="{74FBBADE-6EE5-408E-B124-A5E7FE902F21}" type="pres">
      <dgm:prSet presAssocID="{27DDE637-365F-4864-87A7-227759A231E1}" presName="composite3" presStyleCnt="0"/>
      <dgm:spPr/>
    </dgm:pt>
    <dgm:pt modelId="{9AE8EEC5-07E1-4935-922F-EF6AADF56DDF}" type="pres">
      <dgm:prSet presAssocID="{27DDE637-365F-4864-87A7-227759A231E1}" presName="background3" presStyleLbl="node3" presStyleIdx="5" presStyleCnt="6"/>
      <dgm:spPr/>
    </dgm:pt>
    <dgm:pt modelId="{F30B446E-CE07-44BE-B94A-BE23923AB73B}" type="pres">
      <dgm:prSet presAssocID="{27DDE637-365F-4864-87A7-227759A231E1}" presName="text3" presStyleLbl="fgAcc3" presStyleIdx="5" presStyleCnt="6" custLinFactX="8965" custLinFactNeighborX="100000" custLinFactNeighborY="-13808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210ABE9B-B3C7-4052-A1CD-DA5185649388}" type="pres">
      <dgm:prSet presAssocID="{27DDE637-365F-4864-87A7-227759A231E1}" presName="hierChild4" presStyleCnt="0"/>
      <dgm:spPr/>
    </dgm:pt>
    <dgm:pt modelId="{1F3044B6-431A-46B2-822D-834F23D54DFA}" type="pres">
      <dgm:prSet presAssocID="{2D452B89-7EEB-452E-9ABD-F0DB94709AA0}" presName="Name23" presStyleLbl="parChTrans1D4" presStyleIdx="1" presStyleCnt="4"/>
      <dgm:spPr/>
      <dgm:t>
        <a:bodyPr/>
        <a:lstStyle/>
        <a:p>
          <a:endParaRPr lang="uk-UA"/>
        </a:p>
      </dgm:t>
    </dgm:pt>
    <dgm:pt modelId="{330AE374-69B3-462B-BBE2-C51C62ACCCDA}" type="pres">
      <dgm:prSet presAssocID="{79955A2E-931D-47F4-9DF5-E89195D80E27}" presName="hierRoot4" presStyleCnt="0"/>
      <dgm:spPr/>
    </dgm:pt>
    <dgm:pt modelId="{717784F3-6996-497D-8D57-ED49FAC2621D}" type="pres">
      <dgm:prSet presAssocID="{79955A2E-931D-47F4-9DF5-E89195D80E27}" presName="composite4" presStyleCnt="0"/>
      <dgm:spPr/>
    </dgm:pt>
    <dgm:pt modelId="{70043385-21CC-40CF-B73B-37BCC357B70E}" type="pres">
      <dgm:prSet presAssocID="{79955A2E-931D-47F4-9DF5-E89195D80E27}" presName="background4" presStyleLbl="node4" presStyleIdx="1" presStyleCnt="4"/>
      <dgm:spPr/>
    </dgm:pt>
    <dgm:pt modelId="{B2DFAC32-EB31-45D5-9A05-16BD63712554}" type="pres">
      <dgm:prSet presAssocID="{79955A2E-931D-47F4-9DF5-E89195D80E27}" presName="text4" presStyleLbl="fgAcc4" presStyleIdx="1" presStyleCnt="4" custLinFactNeighborX="-11155" custLinFactNeighborY="59609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05EB6A41-C16C-470B-B434-2B392DBDADE2}" type="pres">
      <dgm:prSet presAssocID="{79955A2E-931D-47F4-9DF5-E89195D80E27}" presName="hierChild5" presStyleCnt="0"/>
      <dgm:spPr/>
    </dgm:pt>
    <dgm:pt modelId="{A16FD54B-58A5-45CE-9BA6-64C96E74EE74}" type="pres">
      <dgm:prSet presAssocID="{EC4E0206-1F69-466C-9646-CB736D485238}" presName="Name23" presStyleLbl="parChTrans1D4" presStyleIdx="2" presStyleCnt="4"/>
      <dgm:spPr/>
      <dgm:t>
        <a:bodyPr/>
        <a:lstStyle/>
        <a:p>
          <a:endParaRPr lang="uk-UA"/>
        </a:p>
      </dgm:t>
    </dgm:pt>
    <dgm:pt modelId="{82139E60-39D9-4C02-9373-1DB8C0473E07}" type="pres">
      <dgm:prSet presAssocID="{FD8B30A3-F520-4807-AC80-2A80AB5D38B8}" presName="hierRoot4" presStyleCnt="0"/>
      <dgm:spPr/>
    </dgm:pt>
    <dgm:pt modelId="{08B0A777-6C9A-4643-83E3-58D806C482F1}" type="pres">
      <dgm:prSet presAssocID="{FD8B30A3-F520-4807-AC80-2A80AB5D38B8}" presName="composite4" presStyleCnt="0"/>
      <dgm:spPr/>
    </dgm:pt>
    <dgm:pt modelId="{A6581C79-A96F-4B69-83BB-3A70A7B14172}" type="pres">
      <dgm:prSet presAssocID="{FD8B30A3-F520-4807-AC80-2A80AB5D38B8}" presName="background4" presStyleLbl="node4" presStyleIdx="2" presStyleCnt="4"/>
      <dgm:spPr/>
    </dgm:pt>
    <dgm:pt modelId="{2F71B510-DCD7-42BB-AFD1-26EAE6A51CCF}" type="pres">
      <dgm:prSet presAssocID="{FD8B30A3-F520-4807-AC80-2A80AB5D38B8}" presName="text4" presStyleLbl="fgAcc4" presStyleIdx="2" presStyleCnt="4" custLinFactNeighborX="-9324" custLinFactNeighborY="56503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3AA9BF7C-85D0-494D-9DAE-0605EF14B564}" type="pres">
      <dgm:prSet presAssocID="{FD8B30A3-F520-4807-AC80-2A80AB5D38B8}" presName="hierChild5" presStyleCnt="0"/>
      <dgm:spPr/>
    </dgm:pt>
    <dgm:pt modelId="{847BFFEA-3A62-4F75-ADF7-B68CC86B8684}" type="pres">
      <dgm:prSet presAssocID="{91B0FDEF-8217-4E3B-9565-51AC461F02DC}" presName="Name23" presStyleLbl="parChTrans1D4" presStyleIdx="3" presStyleCnt="4"/>
      <dgm:spPr/>
      <dgm:t>
        <a:bodyPr/>
        <a:lstStyle/>
        <a:p>
          <a:endParaRPr lang="uk-UA"/>
        </a:p>
      </dgm:t>
    </dgm:pt>
    <dgm:pt modelId="{04D99484-CC5D-4D5B-8E35-1FEFDA39E113}" type="pres">
      <dgm:prSet presAssocID="{9FEE7156-D86D-4616-99D5-843637352F5C}" presName="hierRoot4" presStyleCnt="0"/>
      <dgm:spPr/>
    </dgm:pt>
    <dgm:pt modelId="{537BE228-FEA9-4DD7-9D2E-3655E4226C65}" type="pres">
      <dgm:prSet presAssocID="{9FEE7156-D86D-4616-99D5-843637352F5C}" presName="composite4" presStyleCnt="0"/>
      <dgm:spPr/>
    </dgm:pt>
    <dgm:pt modelId="{9985E82F-2FC7-4A43-BC91-1A80261EE1F5}" type="pres">
      <dgm:prSet presAssocID="{9FEE7156-D86D-4616-99D5-843637352F5C}" presName="background4" presStyleLbl="node4" presStyleIdx="3" presStyleCnt="4"/>
      <dgm:spPr/>
    </dgm:pt>
    <dgm:pt modelId="{451F2689-427D-4709-A10F-C8477D533D98}" type="pres">
      <dgm:prSet presAssocID="{9FEE7156-D86D-4616-99D5-843637352F5C}" presName="text4" presStyleLbl="fgAcc4" presStyleIdx="3" presStyleCnt="4" custLinFactNeighborX="744" custLinFactNeighborY="58055">
        <dgm:presLayoutVars>
          <dgm:chPref val="3"/>
        </dgm:presLayoutVars>
      </dgm:prSet>
      <dgm:spPr/>
      <dgm:t>
        <a:bodyPr/>
        <a:lstStyle/>
        <a:p>
          <a:endParaRPr lang="uk-UA"/>
        </a:p>
      </dgm:t>
    </dgm:pt>
    <dgm:pt modelId="{9618D99D-E553-45A8-AB63-29E66D53DE4C}" type="pres">
      <dgm:prSet presAssocID="{9FEE7156-D86D-4616-99D5-843637352F5C}" presName="hierChild5" presStyleCnt="0"/>
      <dgm:spPr/>
    </dgm:pt>
  </dgm:ptLst>
  <dgm:cxnLst>
    <dgm:cxn modelId="{AEDFAAFF-CAB3-4C18-9CD3-9B249D9303B7}" type="presOf" srcId="{2D452B89-7EEB-452E-9ABD-F0DB94709AA0}" destId="{1F3044B6-431A-46B2-822D-834F23D54DFA}" srcOrd="0" destOrd="0" presId="urn:microsoft.com/office/officeart/2005/8/layout/hierarchy1"/>
    <dgm:cxn modelId="{B84A016D-B236-4AB3-8925-FCFF40C4F01A}" type="presOf" srcId="{9FEE7156-D86D-4616-99D5-843637352F5C}" destId="{451F2689-427D-4709-A10F-C8477D533D98}" srcOrd="0" destOrd="0" presId="urn:microsoft.com/office/officeart/2005/8/layout/hierarchy1"/>
    <dgm:cxn modelId="{1AAB8E37-BEC4-4886-AA2B-4542ED1ED29C}" type="presOf" srcId="{F4DE2D0E-50A3-42A8-8CD7-F0A2632CDA7B}" destId="{572DA6E9-0B0E-4D70-968F-E6094FFA9E02}" srcOrd="0" destOrd="0" presId="urn:microsoft.com/office/officeart/2005/8/layout/hierarchy1"/>
    <dgm:cxn modelId="{40B296FC-134B-4AE5-B324-62EF08280D9A}" type="presOf" srcId="{E59240FA-56A7-4626-9BF2-9FA77E3E2000}" destId="{BC886E4D-24AA-4F4F-8DB4-30029B644427}" srcOrd="0" destOrd="0" presId="urn:microsoft.com/office/officeart/2005/8/layout/hierarchy1"/>
    <dgm:cxn modelId="{B4B1D029-BE0D-473B-94E6-336E9D6BE2FC}" srcId="{27DDE637-365F-4864-87A7-227759A231E1}" destId="{9FEE7156-D86D-4616-99D5-843637352F5C}" srcOrd="2" destOrd="0" parTransId="{91B0FDEF-8217-4E3B-9565-51AC461F02DC}" sibTransId="{668419CC-6938-4311-9070-05B204BADA18}"/>
    <dgm:cxn modelId="{515438D6-C768-427B-8EF6-8591EBC752AD}" type="presOf" srcId="{27DDE637-365F-4864-87A7-227759A231E1}" destId="{F30B446E-CE07-44BE-B94A-BE23923AB73B}" srcOrd="0" destOrd="0" presId="urn:microsoft.com/office/officeart/2005/8/layout/hierarchy1"/>
    <dgm:cxn modelId="{79BB6059-C9DE-40EC-B640-D5C6604892A7}" type="presOf" srcId="{91B0FDEF-8217-4E3B-9565-51AC461F02DC}" destId="{847BFFEA-3A62-4F75-ADF7-B68CC86B8684}" srcOrd="0" destOrd="0" presId="urn:microsoft.com/office/officeart/2005/8/layout/hierarchy1"/>
    <dgm:cxn modelId="{D5EA30DD-FA79-4728-ABCF-D6B11B575E67}" type="presOf" srcId="{57FF22DB-F613-489A-8DEB-5A4545253813}" destId="{55164211-A772-443B-8526-070230EC32A8}" srcOrd="0" destOrd="0" presId="urn:microsoft.com/office/officeart/2005/8/layout/hierarchy1"/>
    <dgm:cxn modelId="{4877817C-4EBD-464C-AA91-FC599BCC1003}" type="presOf" srcId="{A013CD5C-41C5-4C32-A96B-8446C7A78C52}" destId="{CB6327C0-D3BB-4058-8CF2-B47992D68287}" srcOrd="0" destOrd="0" presId="urn:microsoft.com/office/officeart/2005/8/layout/hierarchy1"/>
    <dgm:cxn modelId="{3122A054-C23B-438A-97D8-2CB39372CAAD}" type="presOf" srcId="{EC4E0206-1F69-466C-9646-CB736D485238}" destId="{A16FD54B-58A5-45CE-9BA6-64C96E74EE74}" srcOrd="0" destOrd="0" presId="urn:microsoft.com/office/officeart/2005/8/layout/hierarchy1"/>
    <dgm:cxn modelId="{C3366011-388D-46C2-B4B4-2BB02E53BAF2}" srcId="{8B98D0A5-CBE1-41EF-BA45-333E51903A67}" destId="{ABB6B6D9-7928-4008-876F-8610668748B4}" srcOrd="3" destOrd="0" parTransId="{D03FBCD9-286D-48A5-95FF-8EC30DC130A2}" sibTransId="{9841C6AA-F17D-4259-911C-E737B1F0A2CE}"/>
    <dgm:cxn modelId="{923ADE66-CCB8-4292-B13E-DD7FA081A250}" srcId="{8B98D0A5-CBE1-41EF-BA45-333E51903A67}" destId="{31062E09-0158-4CA8-B1C4-0D5EFE4A15D9}" srcOrd="2" destOrd="0" parTransId="{CD77C169-CF54-4FE8-B1DD-B43C33D4C4B3}" sibTransId="{748EFC88-1C5D-430E-9155-C459471CDA0E}"/>
    <dgm:cxn modelId="{3ABD60D9-514B-4628-8FA8-99C0C0CB508C}" srcId="{27DDE637-365F-4864-87A7-227759A231E1}" destId="{FD8B30A3-F520-4807-AC80-2A80AB5D38B8}" srcOrd="1" destOrd="0" parTransId="{EC4E0206-1F69-466C-9646-CB736D485238}" sibTransId="{0FD112C4-2454-4A4D-9E40-2C6072004438}"/>
    <dgm:cxn modelId="{000BF4F6-4926-41E0-B6C3-F07D38206993}" type="presOf" srcId="{D03FBCD9-286D-48A5-95FF-8EC30DC130A2}" destId="{D0938B64-A015-4505-A2DC-057E76081477}" srcOrd="0" destOrd="0" presId="urn:microsoft.com/office/officeart/2005/8/layout/hierarchy1"/>
    <dgm:cxn modelId="{10FC6FC2-197C-4F5A-9F0F-51423AC49ADD}" type="presOf" srcId="{86011D41-60FE-4DEC-B00A-A1F874112CC7}" destId="{6973CFD5-E90A-482A-8B7B-F49F396D4B75}" srcOrd="0" destOrd="0" presId="urn:microsoft.com/office/officeart/2005/8/layout/hierarchy1"/>
    <dgm:cxn modelId="{40A53AEC-724B-4B34-9034-BCD8E3FD390B}" type="presOf" srcId="{3D023E38-289C-4EB2-933B-C30CD34B5C26}" destId="{BE8D5719-8397-4192-940D-10FA83AA20EA}" srcOrd="0" destOrd="0" presId="urn:microsoft.com/office/officeart/2005/8/layout/hierarchy1"/>
    <dgm:cxn modelId="{C838365A-275C-4E36-BD1B-1F9D1E8CB5A1}" type="presOf" srcId="{79955A2E-931D-47F4-9DF5-E89195D80E27}" destId="{B2DFAC32-EB31-45D5-9A05-16BD63712554}" srcOrd="0" destOrd="0" presId="urn:microsoft.com/office/officeart/2005/8/layout/hierarchy1"/>
    <dgm:cxn modelId="{BEDAA183-15C5-4B74-89F1-3BCF115E8478}" srcId="{8B98D0A5-CBE1-41EF-BA45-333E51903A67}" destId="{5CFAF8DB-6C64-4450-B644-11D6E262F526}" srcOrd="1" destOrd="0" parTransId="{57FF22DB-F613-489A-8DEB-5A4545253813}" sibTransId="{D1CBFB65-7DD3-4F3D-9A56-CA79E1C02849}"/>
    <dgm:cxn modelId="{5E151818-EA67-4AF5-A0E4-05131282E026}" type="presOf" srcId="{4F02E23C-B32B-4382-9462-B65284FBAF80}" destId="{ADF810A9-9662-4895-BED8-FED4216BA5E6}" srcOrd="0" destOrd="0" presId="urn:microsoft.com/office/officeart/2005/8/layout/hierarchy1"/>
    <dgm:cxn modelId="{77333C1B-DC00-4546-8ECB-869433A879B3}" type="presOf" srcId="{31062E09-0158-4CA8-B1C4-0D5EFE4A15D9}" destId="{D51D5EBD-F90E-4070-B98D-1278FF62346F}" srcOrd="0" destOrd="0" presId="urn:microsoft.com/office/officeart/2005/8/layout/hierarchy1"/>
    <dgm:cxn modelId="{03EA81D3-6E47-439A-98CD-BE5C4CEE2A6F}" type="presOf" srcId="{BC9DCABD-B5DE-4EDA-ADA6-3F8F03A93BA5}" destId="{12938BD2-123E-4EB4-92AB-FAFB9123C6E4}" srcOrd="0" destOrd="0" presId="urn:microsoft.com/office/officeart/2005/8/layout/hierarchy1"/>
    <dgm:cxn modelId="{30116CE8-E409-4180-ADF9-89F3E3978CCA}" type="presOf" srcId="{5CFAF8DB-6C64-4450-B644-11D6E262F526}" destId="{75BB021B-4F84-40A7-BC69-AAA42A67CAE1}" srcOrd="0" destOrd="0" presId="urn:microsoft.com/office/officeart/2005/8/layout/hierarchy1"/>
    <dgm:cxn modelId="{0CF78091-E8CC-4650-8383-3DE2191E984F}" srcId="{31062E09-0158-4CA8-B1C4-0D5EFE4A15D9}" destId="{A1045267-E12D-4465-827C-D305800D1695}" srcOrd="0" destOrd="0" parTransId="{E621759E-AFEA-4FAD-9091-255AF9C932EE}" sibTransId="{D9756EEE-B597-4FEE-BF8F-7C1D6301DBEE}"/>
    <dgm:cxn modelId="{E26F5238-7AD8-4B2C-B089-F2B4ADBA5759}" srcId="{8B98D0A5-CBE1-41EF-BA45-333E51903A67}" destId="{86011D41-60FE-4DEC-B00A-A1F874112CC7}" srcOrd="4" destOrd="0" parTransId="{F4DE2D0E-50A3-42A8-8CD7-F0A2632CDA7B}" sibTransId="{97FA7DEF-D959-4E68-AB7C-933D0317A388}"/>
    <dgm:cxn modelId="{8DF99FF0-9DA2-4DAD-B375-2FAD80651CB9}" srcId="{8B98D0A5-CBE1-41EF-BA45-333E51903A67}" destId="{3D023E38-289C-4EB2-933B-C30CD34B5C26}" srcOrd="0" destOrd="0" parTransId="{E59240FA-56A7-4626-9BF2-9FA77E3E2000}" sibTransId="{71522B2F-887C-48FB-BC8A-DF28521BE33E}"/>
    <dgm:cxn modelId="{013C2756-07B1-4B20-A657-C986C2A7294C}" srcId="{A013CD5C-41C5-4C32-A96B-8446C7A78C52}" destId="{BC9DCABD-B5DE-4EDA-ADA6-3F8F03A93BA5}" srcOrd="0" destOrd="0" parTransId="{F81A96C7-2A28-46AC-83A6-7C2321BB8BDE}" sibTransId="{54716412-D8B5-4436-BA53-073813EB7E04}"/>
    <dgm:cxn modelId="{EFC66110-1BE4-40DA-8467-AEF415A6056E}" srcId="{BC9DCABD-B5DE-4EDA-ADA6-3F8F03A93BA5}" destId="{8B98D0A5-CBE1-41EF-BA45-333E51903A67}" srcOrd="0" destOrd="0" parTransId="{B4136B51-356C-40CC-B0E2-33ED66CF45E7}" sibTransId="{285256EA-9058-419A-B6A9-32B2B2E0EB16}"/>
    <dgm:cxn modelId="{A0DB5D6E-EEC7-4289-9622-91488645FAC4}" type="presOf" srcId="{E621759E-AFEA-4FAD-9091-255AF9C932EE}" destId="{F7BE2B0F-D818-4FEC-B7E7-A69E687EC139}" srcOrd="0" destOrd="0" presId="urn:microsoft.com/office/officeart/2005/8/layout/hierarchy1"/>
    <dgm:cxn modelId="{B3CDB9CD-5861-4F9C-A245-40ADA561C034}" type="presOf" srcId="{8B98D0A5-CBE1-41EF-BA45-333E51903A67}" destId="{F34E8E9B-7D04-45D4-A598-7F0C56B3B28D}" srcOrd="0" destOrd="0" presId="urn:microsoft.com/office/officeart/2005/8/layout/hierarchy1"/>
    <dgm:cxn modelId="{83CA4832-9BD9-49F9-BEBD-B20B4220B893}" type="presOf" srcId="{FD8B30A3-F520-4807-AC80-2A80AB5D38B8}" destId="{2F71B510-DCD7-42BB-AFD1-26EAE6A51CCF}" srcOrd="0" destOrd="0" presId="urn:microsoft.com/office/officeart/2005/8/layout/hierarchy1"/>
    <dgm:cxn modelId="{D278FFDA-C842-41CC-8A73-07162A44190C}" type="presOf" srcId="{A1045267-E12D-4465-827C-D305800D1695}" destId="{160B6DB5-5130-49F6-AE56-FE9C2796AA60}" srcOrd="0" destOrd="0" presId="urn:microsoft.com/office/officeart/2005/8/layout/hierarchy1"/>
    <dgm:cxn modelId="{33889DE9-0633-4330-94AF-F9C111C2A75B}" srcId="{8B98D0A5-CBE1-41EF-BA45-333E51903A67}" destId="{27DDE637-365F-4864-87A7-227759A231E1}" srcOrd="5" destOrd="0" parTransId="{4F02E23C-B32B-4382-9462-B65284FBAF80}" sibTransId="{F6AD686B-9578-4EF0-97FC-E3348876C7A6}"/>
    <dgm:cxn modelId="{C3823E14-88D9-49AF-B20F-C295E9D27350}" type="presOf" srcId="{B4136B51-356C-40CC-B0E2-33ED66CF45E7}" destId="{7CC4AFB4-7EA5-4ACF-92DD-3CF587C1EB22}" srcOrd="0" destOrd="0" presId="urn:microsoft.com/office/officeart/2005/8/layout/hierarchy1"/>
    <dgm:cxn modelId="{23706384-F413-408C-BB6A-5E33DD5E413C}" type="presOf" srcId="{ABB6B6D9-7928-4008-876F-8610668748B4}" destId="{C45FB2B8-88B2-46E4-883E-4A7691FA81EE}" srcOrd="0" destOrd="0" presId="urn:microsoft.com/office/officeart/2005/8/layout/hierarchy1"/>
    <dgm:cxn modelId="{340494A1-B601-4063-BC8B-00CBFBD5615A}" type="presOf" srcId="{CD77C169-CF54-4FE8-B1DD-B43C33D4C4B3}" destId="{92645915-3C3B-49C6-83EF-74C3B3890685}" srcOrd="0" destOrd="0" presId="urn:microsoft.com/office/officeart/2005/8/layout/hierarchy1"/>
    <dgm:cxn modelId="{96496795-049D-421A-ADC9-A6F64350DF02}" srcId="{27DDE637-365F-4864-87A7-227759A231E1}" destId="{79955A2E-931D-47F4-9DF5-E89195D80E27}" srcOrd="0" destOrd="0" parTransId="{2D452B89-7EEB-452E-9ABD-F0DB94709AA0}" sibTransId="{D0FD1D73-4488-4BF0-8518-563CF9B3537F}"/>
    <dgm:cxn modelId="{A8442147-B0DE-4B93-9841-BDCEDF9B67DC}" type="presParOf" srcId="{CB6327C0-D3BB-4058-8CF2-B47992D68287}" destId="{F2CB91D7-D76F-49B8-ACCC-A3562FF2024C}" srcOrd="0" destOrd="0" presId="urn:microsoft.com/office/officeart/2005/8/layout/hierarchy1"/>
    <dgm:cxn modelId="{CD6223C1-1619-422B-8222-32ACC408DD18}" type="presParOf" srcId="{F2CB91D7-D76F-49B8-ACCC-A3562FF2024C}" destId="{1DB6324F-FE45-4D87-9644-6D4B270AA48A}" srcOrd="0" destOrd="0" presId="urn:microsoft.com/office/officeart/2005/8/layout/hierarchy1"/>
    <dgm:cxn modelId="{5A751328-45C6-4B43-AD9C-C6015C2360CA}" type="presParOf" srcId="{1DB6324F-FE45-4D87-9644-6D4B270AA48A}" destId="{E15AAAC9-72A0-4D3F-8645-A40545F7D7F7}" srcOrd="0" destOrd="0" presId="urn:microsoft.com/office/officeart/2005/8/layout/hierarchy1"/>
    <dgm:cxn modelId="{C6B2A978-D81F-492C-974F-3A81EB2A4ED6}" type="presParOf" srcId="{1DB6324F-FE45-4D87-9644-6D4B270AA48A}" destId="{12938BD2-123E-4EB4-92AB-FAFB9123C6E4}" srcOrd="1" destOrd="0" presId="urn:microsoft.com/office/officeart/2005/8/layout/hierarchy1"/>
    <dgm:cxn modelId="{AB149194-BA81-4A6B-82BA-2D527E8CA136}" type="presParOf" srcId="{F2CB91D7-D76F-49B8-ACCC-A3562FF2024C}" destId="{145CB8C6-5694-4373-B196-D059CA8DF06C}" srcOrd="1" destOrd="0" presId="urn:microsoft.com/office/officeart/2005/8/layout/hierarchy1"/>
    <dgm:cxn modelId="{DE3E80C0-18A5-44E3-AEAE-8DBC052E19C3}" type="presParOf" srcId="{145CB8C6-5694-4373-B196-D059CA8DF06C}" destId="{7CC4AFB4-7EA5-4ACF-92DD-3CF587C1EB22}" srcOrd="0" destOrd="0" presId="urn:microsoft.com/office/officeart/2005/8/layout/hierarchy1"/>
    <dgm:cxn modelId="{E51A0376-A709-4C77-8AA0-0830CEBD9548}" type="presParOf" srcId="{145CB8C6-5694-4373-B196-D059CA8DF06C}" destId="{74DB51FC-B745-449C-BA9C-94B9731F586D}" srcOrd="1" destOrd="0" presId="urn:microsoft.com/office/officeart/2005/8/layout/hierarchy1"/>
    <dgm:cxn modelId="{D2E782B8-F0E3-474A-9C1A-EF39B134DAE3}" type="presParOf" srcId="{74DB51FC-B745-449C-BA9C-94B9731F586D}" destId="{F56FE8D4-1BB5-4CB6-83AA-9B3B1B949503}" srcOrd="0" destOrd="0" presId="urn:microsoft.com/office/officeart/2005/8/layout/hierarchy1"/>
    <dgm:cxn modelId="{AF277697-9C9F-4683-95AE-0B1627A4FE78}" type="presParOf" srcId="{F56FE8D4-1BB5-4CB6-83AA-9B3B1B949503}" destId="{1CE0F996-0F60-41C7-8AC5-3458C39C5A85}" srcOrd="0" destOrd="0" presId="urn:microsoft.com/office/officeart/2005/8/layout/hierarchy1"/>
    <dgm:cxn modelId="{00C7482F-1661-4579-8AF3-478E03E3782F}" type="presParOf" srcId="{F56FE8D4-1BB5-4CB6-83AA-9B3B1B949503}" destId="{F34E8E9B-7D04-45D4-A598-7F0C56B3B28D}" srcOrd="1" destOrd="0" presId="urn:microsoft.com/office/officeart/2005/8/layout/hierarchy1"/>
    <dgm:cxn modelId="{8EE00CCB-A306-4589-8F7C-A57E04DFE616}" type="presParOf" srcId="{74DB51FC-B745-449C-BA9C-94B9731F586D}" destId="{024028AA-9A79-4B97-A196-E6AC113B7FD7}" srcOrd="1" destOrd="0" presId="urn:microsoft.com/office/officeart/2005/8/layout/hierarchy1"/>
    <dgm:cxn modelId="{24F4CDBE-4A1C-44B8-AB04-35EBD416D747}" type="presParOf" srcId="{024028AA-9A79-4B97-A196-E6AC113B7FD7}" destId="{BC886E4D-24AA-4F4F-8DB4-30029B644427}" srcOrd="0" destOrd="0" presId="urn:microsoft.com/office/officeart/2005/8/layout/hierarchy1"/>
    <dgm:cxn modelId="{DB26E284-FC5B-4E3C-BCD8-4F52BBBA5AF4}" type="presParOf" srcId="{024028AA-9A79-4B97-A196-E6AC113B7FD7}" destId="{ACF914CE-AD1D-4807-8519-9908BAC30AFE}" srcOrd="1" destOrd="0" presId="urn:microsoft.com/office/officeart/2005/8/layout/hierarchy1"/>
    <dgm:cxn modelId="{2CE26A5D-B449-46E7-A71A-D2B0EC753971}" type="presParOf" srcId="{ACF914CE-AD1D-4807-8519-9908BAC30AFE}" destId="{4035661B-92A0-4442-993C-17F01D803515}" srcOrd="0" destOrd="0" presId="urn:microsoft.com/office/officeart/2005/8/layout/hierarchy1"/>
    <dgm:cxn modelId="{46D04C59-6331-4BE4-B500-D847403CB05D}" type="presParOf" srcId="{4035661B-92A0-4442-993C-17F01D803515}" destId="{608B8539-CF9E-465D-A046-85DEF69564F7}" srcOrd="0" destOrd="0" presId="urn:microsoft.com/office/officeart/2005/8/layout/hierarchy1"/>
    <dgm:cxn modelId="{45C0CAC8-EF36-4CCA-BD70-9510D627497C}" type="presParOf" srcId="{4035661B-92A0-4442-993C-17F01D803515}" destId="{BE8D5719-8397-4192-940D-10FA83AA20EA}" srcOrd="1" destOrd="0" presId="urn:microsoft.com/office/officeart/2005/8/layout/hierarchy1"/>
    <dgm:cxn modelId="{DCC55EAC-7F8D-4A64-B87F-0EFE32DF5FD2}" type="presParOf" srcId="{ACF914CE-AD1D-4807-8519-9908BAC30AFE}" destId="{4FC65B09-00EB-461C-B671-5EC5F8779BB5}" srcOrd="1" destOrd="0" presId="urn:microsoft.com/office/officeart/2005/8/layout/hierarchy1"/>
    <dgm:cxn modelId="{4B96D748-576C-40AE-A30B-C7DD56CB2D0F}" type="presParOf" srcId="{024028AA-9A79-4B97-A196-E6AC113B7FD7}" destId="{55164211-A772-443B-8526-070230EC32A8}" srcOrd="2" destOrd="0" presId="urn:microsoft.com/office/officeart/2005/8/layout/hierarchy1"/>
    <dgm:cxn modelId="{9EF6110E-F980-466D-9379-C2D4CFFB0919}" type="presParOf" srcId="{024028AA-9A79-4B97-A196-E6AC113B7FD7}" destId="{66ED5662-41E4-4AFA-B3DB-4D4151A7901D}" srcOrd="3" destOrd="0" presId="urn:microsoft.com/office/officeart/2005/8/layout/hierarchy1"/>
    <dgm:cxn modelId="{C4C6D3BF-87F2-415C-A3EA-967D575F8683}" type="presParOf" srcId="{66ED5662-41E4-4AFA-B3DB-4D4151A7901D}" destId="{11FEF792-A64B-4E52-AFF1-DBC480295F44}" srcOrd="0" destOrd="0" presId="urn:microsoft.com/office/officeart/2005/8/layout/hierarchy1"/>
    <dgm:cxn modelId="{42BD5423-5C28-43BE-8CE4-5138D0AE7301}" type="presParOf" srcId="{11FEF792-A64B-4E52-AFF1-DBC480295F44}" destId="{E75C6C40-64A2-4B0B-A40D-2DFA58FA32F3}" srcOrd="0" destOrd="0" presId="urn:microsoft.com/office/officeart/2005/8/layout/hierarchy1"/>
    <dgm:cxn modelId="{D85639B2-ACCA-4BFF-BD57-63B5BFB6648B}" type="presParOf" srcId="{11FEF792-A64B-4E52-AFF1-DBC480295F44}" destId="{75BB021B-4F84-40A7-BC69-AAA42A67CAE1}" srcOrd="1" destOrd="0" presId="urn:microsoft.com/office/officeart/2005/8/layout/hierarchy1"/>
    <dgm:cxn modelId="{744EF8D1-E24B-4A14-8439-0E591FFF0997}" type="presParOf" srcId="{66ED5662-41E4-4AFA-B3DB-4D4151A7901D}" destId="{4027F732-D002-445B-BB06-A0F8B9A4BB2B}" srcOrd="1" destOrd="0" presId="urn:microsoft.com/office/officeart/2005/8/layout/hierarchy1"/>
    <dgm:cxn modelId="{A6839DA9-D2B6-4735-A4CD-D09422AD6041}" type="presParOf" srcId="{024028AA-9A79-4B97-A196-E6AC113B7FD7}" destId="{92645915-3C3B-49C6-83EF-74C3B3890685}" srcOrd="4" destOrd="0" presId="urn:microsoft.com/office/officeart/2005/8/layout/hierarchy1"/>
    <dgm:cxn modelId="{EE045FA7-71E9-467C-A223-AC201170A2C2}" type="presParOf" srcId="{024028AA-9A79-4B97-A196-E6AC113B7FD7}" destId="{0FCA6BBE-CF1C-4D76-9F03-C9039F65DAF8}" srcOrd="5" destOrd="0" presId="urn:microsoft.com/office/officeart/2005/8/layout/hierarchy1"/>
    <dgm:cxn modelId="{FF2561F2-9E14-4D90-A343-490963D6DC89}" type="presParOf" srcId="{0FCA6BBE-CF1C-4D76-9F03-C9039F65DAF8}" destId="{4B747071-4037-4F08-8444-1025FB535CF0}" srcOrd="0" destOrd="0" presId="urn:microsoft.com/office/officeart/2005/8/layout/hierarchy1"/>
    <dgm:cxn modelId="{DED003A3-FE28-40CA-957B-8F1E597BA6CF}" type="presParOf" srcId="{4B747071-4037-4F08-8444-1025FB535CF0}" destId="{1A12AD3D-4C45-4B2B-8550-BC0309965005}" srcOrd="0" destOrd="0" presId="urn:microsoft.com/office/officeart/2005/8/layout/hierarchy1"/>
    <dgm:cxn modelId="{52A6BAA9-0FDA-433C-A4A2-6D05C9CD2A3F}" type="presParOf" srcId="{4B747071-4037-4F08-8444-1025FB535CF0}" destId="{D51D5EBD-F90E-4070-B98D-1278FF62346F}" srcOrd="1" destOrd="0" presId="urn:microsoft.com/office/officeart/2005/8/layout/hierarchy1"/>
    <dgm:cxn modelId="{A953B3AD-B182-4A85-B6DC-2BB6D8EAA9C8}" type="presParOf" srcId="{0FCA6BBE-CF1C-4D76-9F03-C9039F65DAF8}" destId="{7D471220-9108-46C7-96EE-519E3912A64A}" srcOrd="1" destOrd="0" presId="urn:microsoft.com/office/officeart/2005/8/layout/hierarchy1"/>
    <dgm:cxn modelId="{CD4C916A-C11F-488B-8ADF-E0B572FB3303}" type="presParOf" srcId="{7D471220-9108-46C7-96EE-519E3912A64A}" destId="{F7BE2B0F-D818-4FEC-B7E7-A69E687EC139}" srcOrd="0" destOrd="0" presId="urn:microsoft.com/office/officeart/2005/8/layout/hierarchy1"/>
    <dgm:cxn modelId="{84925FFE-1D29-4D05-8694-860BDF5633FE}" type="presParOf" srcId="{7D471220-9108-46C7-96EE-519E3912A64A}" destId="{6BB31BD8-0AB7-4E28-BEA7-E96DFB5D85DF}" srcOrd="1" destOrd="0" presId="urn:microsoft.com/office/officeart/2005/8/layout/hierarchy1"/>
    <dgm:cxn modelId="{7960B6EF-5491-422E-8EC6-852105EBF112}" type="presParOf" srcId="{6BB31BD8-0AB7-4E28-BEA7-E96DFB5D85DF}" destId="{AC14ECEB-D67F-40EB-8F0F-5988C36F40C6}" srcOrd="0" destOrd="0" presId="urn:microsoft.com/office/officeart/2005/8/layout/hierarchy1"/>
    <dgm:cxn modelId="{71B5D59B-4381-4029-B3DF-F26079AC7380}" type="presParOf" srcId="{AC14ECEB-D67F-40EB-8F0F-5988C36F40C6}" destId="{1F1D3396-39C6-4B3A-9E15-FB543DCB0349}" srcOrd="0" destOrd="0" presId="urn:microsoft.com/office/officeart/2005/8/layout/hierarchy1"/>
    <dgm:cxn modelId="{08ADFB1D-B468-483B-B094-46866EA6F613}" type="presParOf" srcId="{AC14ECEB-D67F-40EB-8F0F-5988C36F40C6}" destId="{160B6DB5-5130-49F6-AE56-FE9C2796AA60}" srcOrd="1" destOrd="0" presId="urn:microsoft.com/office/officeart/2005/8/layout/hierarchy1"/>
    <dgm:cxn modelId="{CE77B787-CA90-4CC7-B2D7-C8ECB796A48B}" type="presParOf" srcId="{6BB31BD8-0AB7-4E28-BEA7-E96DFB5D85DF}" destId="{31014E8C-09D4-419D-A11D-047CD2DC4179}" srcOrd="1" destOrd="0" presId="urn:microsoft.com/office/officeart/2005/8/layout/hierarchy1"/>
    <dgm:cxn modelId="{1F8727F1-1C79-4298-9B5E-B6427BD29020}" type="presParOf" srcId="{024028AA-9A79-4B97-A196-E6AC113B7FD7}" destId="{D0938B64-A015-4505-A2DC-057E76081477}" srcOrd="6" destOrd="0" presId="urn:microsoft.com/office/officeart/2005/8/layout/hierarchy1"/>
    <dgm:cxn modelId="{915B09E5-92C2-4BED-9A43-9BE9DD900F61}" type="presParOf" srcId="{024028AA-9A79-4B97-A196-E6AC113B7FD7}" destId="{B5BBEB9C-4C03-4820-8A71-79FE8476D895}" srcOrd="7" destOrd="0" presId="urn:microsoft.com/office/officeart/2005/8/layout/hierarchy1"/>
    <dgm:cxn modelId="{59352C89-3131-46CC-8E39-8A7EE498B972}" type="presParOf" srcId="{B5BBEB9C-4C03-4820-8A71-79FE8476D895}" destId="{2C6B1672-A591-47E1-A0C4-E0B841A8C399}" srcOrd="0" destOrd="0" presId="urn:microsoft.com/office/officeart/2005/8/layout/hierarchy1"/>
    <dgm:cxn modelId="{0CA0FBFA-999A-4310-AAA9-C544BBC7426C}" type="presParOf" srcId="{2C6B1672-A591-47E1-A0C4-E0B841A8C399}" destId="{425BD506-359D-4497-8613-AFFCF6E92C47}" srcOrd="0" destOrd="0" presId="urn:microsoft.com/office/officeart/2005/8/layout/hierarchy1"/>
    <dgm:cxn modelId="{84CD90DB-4B03-43FF-9302-A651BB30FB95}" type="presParOf" srcId="{2C6B1672-A591-47E1-A0C4-E0B841A8C399}" destId="{C45FB2B8-88B2-46E4-883E-4A7691FA81EE}" srcOrd="1" destOrd="0" presId="urn:microsoft.com/office/officeart/2005/8/layout/hierarchy1"/>
    <dgm:cxn modelId="{85CAC705-9A29-49E1-B719-9BADBD09B0F3}" type="presParOf" srcId="{B5BBEB9C-4C03-4820-8A71-79FE8476D895}" destId="{E9D98C2B-C6B3-4B73-B857-672B387DE15E}" srcOrd="1" destOrd="0" presId="urn:microsoft.com/office/officeart/2005/8/layout/hierarchy1"/>
    <dgm:cxn modelId="{EA8EA2D5-7757-480B-BC1A-D9C0E3328BB9}" type="presParOf" srcId="{024028AA-9A79-4B97-A196-E6AC113B7FD7}" destId="{572DA6E9-0B0E-4D70-968F-E6094FFA9E02}" srcOrd="8" destOrd="0" presId="urn:microsoft.com/office/officeart/2005/8/layout/hierarchy1"/>
    <dgm:cxn modelId="{1363415D-2259-4021-BA21-10023412693C}" type="presParOf" srcId="{024028AA-9A79-4B97-A196-E6AC113B7FD7}" destId="{A451BC5F-C46F-411B-B672-5C7486584639}" srcOrd="9" destOrd="0" presId="urn:microsoft.com/office/officeart/2005/8/layout/hierarchy1"/>
    <dgm:cxn modelId="{0160B944-7EE1-491F-8D0C-7911C6AC0BDC}" type="presParOf" srcId="{A451BC5F-C46F-411B-B672-5C7486584639}" destId="{07D59C49-1684-4598-B7CF-27CE392A1B82}" srcOrd="0" destOrd="0" presId="urn:microsoft.com/office/officeart/2005/8/layout/hierarchy1"/>
    <dgm:cxn modelId="{EC9880D9-4E7E-472D-B27D-26C20EFC182A}" type="presParOf" srcId="{07D59C49-1684-4598-B7CF-27CE392A1B82}" destId="{077EAF09-8D5E-4E62-8144-EA80D4EB77F3}" srcOrd="0" destOrd="0" presId="urn:microsoft.com/office/officeart/2005/8/layout/hierarchy1"/>
    <dgm:cxn modelId="{2B83CB32-BC5B-4FD3-9070-82AAF307E03A}" type="presParOf" srcId="{07D59C49-1684-4598-B7CF-27CE392A1B82}" destId="{6973CFD5-E90A-482A-8B7B-F49F396D4B75}" srcOrd="1" destOrd="0" presId="urn:microsoft.com/office/officeart/2005/8/layout/hierarchy1"/>
    <dgm:cxn modelId="{F2B70DCB-24C5-426D-9737-80B32675D791}" type="presParOf" srcId="{A451BC5F-C46F-411B-B672-5C7486584639}" destId="{8A79818D-0900-4A63-9DE4-53186794F04E}" srcOrd="1" destOrd="0" presId="urn:microsoft.com/office/officeart/2005/8/layout/hierarchy1"/>
    <dgm:cxn modelId="{B3AA82F1-5E10-43DA-A0E3-DDF04A81A897}" type="presParOf" srcId="{024028AA-9A79-4B97-A196-E6AC113B7FD7}" destId="{ADF810A9-9662-4895-BED8-FED4216BA5E6}" srcOrd="10" destOrd="0" presId="urn:microsoft.com/office/officeart/2005/8/layout/hierarchy1"/>
    <dgm:cxn modelId="{CE48305A-0DA6-45E0-BD79-8BDF578F009A}" type="presParOf" srcId="{024028AA-9A79-4B97-A196-E6AC113B7FD7}" destId="{AE4EF7C4-E826-48A0-B430-5E89609A2465}" srcOrd="11" destOrd="0" presId="urn:microsoft.com/office/officeart/2005/8/layout/hierarchy1"/>
    <dgm:cxn modelId="{0263CDA5-7AF4-43D7-9BAF-6B84B1B54BB2}" type="presParOf" srcId="{AE4EF7C4-E826-48A0-B430-5E89609A2465}" destId="{74FBBADE-6EE5-408E-B124-A5E7FE902F21}" srcOrd="0" destOrd="0" presId="urn:microsoft.com/office/officeart/2005/8/layout/hierarchy1"/>
    <dgm:cxn modelId="{3B1534A7-314A-430A-BE34-6725E2E3D1CC}" type="presParOf" srcId="{74FBBADE-6EE5-408E-B124-A5E7FE902F21}" destId="{9AE8EEC5-07E1-4935-922F-EF6AADF56DDF}" srcOrd="0" destOrd="0" presId="urn:microsoft.com/office/officeart/2005/8/layout/hierarchy1"/>
    <dgm:cxn modelId="{888F79BB-34F8-4880-A454-7357A29D7265}" type="presParOf" srcId="{74FBBADE-6EE5-408E-B124-A5E7FE902F21}" destId="{F30B446E-CE07-44BE-B94A-BE23923AB73B}" srcOrd="1" destOrd="0" presId="urn:microsoft.com/office/officeart/2005/8/layout/hierarchy1"/>
    <dgm:cxn modelId="{200BDAE8-AA1E-4089-8BD4-727B1582A7BF}" type="presParOf" srcId="{AE4EF7C4-E826-48A0-B430-5E89609A2465}" destId="{210ABE9B-B3C7-4052-A1CD-DA5185649388}" srcOrd="1" destOrd="0" presId="urn:microsoft.com/office/officeart/2005/8/layout/hierarchy1"/>
    <dgm:cxn modelId="{72286CA2-28EB-4B41-A7A6-117EE46A45D0}" type="presParOf" srcId="{210ABE9B-B3C7-4052-A1CD-DA5185649388}" destId="{1F3044B6-431A-46B2-822D-834F23D54DFA}" srcOrd="0" destOrd="0" presId="urn:microsoft.com/office/officeart/2005/8/layout/hierarchy1"/>
    <dgm:cxn modelId="{42D82CA7-46EF-454D-887F-65F6E2442DD5}" type="presParOf" srcId="{210ABE9B-B3C7-4052-A1CD-DA5185649388}" destId="{330AE374-69B3-462B-BBE2-C51C62ACCCDA}" srcOrd="1" destOrd="0" presId="urn:microsoft.com/office/officeart/2005/8/layout/hierarchy1"/>
    <dgm:cxn modelId="{0CA2C2C1-C55B-4986-A6D2-4322458746BF}" type="presParOf" srcId="{330AE374-69B3-462B-BBE2-C51C62ACCCDA}" destId="{717784F3-6996-497D-8D57-ED49FAC2621D}" srcOrd="0" destOrd="0" presId="urn:microsoft.com/office/officeart/2005/8/layout/hierarchy1"/>
    <dgm:cxn modelId="{49715A08-9BC0-436A-A7EE-A9FB755F16E3}" type="presParOf" srcId="{717784F3-6996-497D-8D57-ED49FAC2621D}" destId="{70043385-21CC-40CF-B73B-37BCC357B70E}" srcOrd="0" destOrd="0" presId="urn:microsoft.com/office/officeart/2005/8/layout/hierarchy1"/>
    <dgm:cxn modelId="{24740194-8F7C-48B7-9881-5703AD31C4D4}" type="presParOf" srcId="{717784F3-6996-497D-8D57-ED49FAC2621D}" destId="{B2DFAC32-EB31-45D5-9A05-16BD63712554}" srcOrd="1" destOrd="0" presId="urn:microsoft.com/office/officeart/2005/8/layout/hierarchy1"/>
    <dgm:cxn modelId="{6E5C7D07-9CD2-4D45-AEEB-CB2A0BDEA9F2}" type="presParOf" srcId="{330AE374-69B3-462B-BBE2-C51C62ACCCDA}" destId="{05EB6A41-C16C-470B-B434-2B392DBDADE2}" srcOrd="1" destOrd="0" presId="urn:microsoft.com/office/officeart/2005/8/layout/hierarchy1"/>
    <dgm:cxn modelId="{DB37E787-A230-405B-9513-336E59C9658E}" type="presParOf" srcId="{210ABE9B-B3C7-4052-A1CD-DA5185649388}" destId="{A16FD54B-58A5-45CE-9BA6-64C96E74EE74}" srcOrd="2" destOrd="0" presId="urn:microsoft.com/office/officeart/2005/8/layout/hierarchy1"/>
    <dgm:cxn modelId="{3376ACF0-B8A4-45B2-9127-FE6E4FCDE949}" type="presParOf" srcId="{210ABE9B-B3C7-4052-A1CD-DA5185649388}" destId="{82139E60-39D9-4C02-9373-1DB8C0473E07}" srcOrd="3" destOrd="0" presId="urn:microsoft.com/office/officeart/2005/8/layout/hierarchy1"/>
    <dgm:cxn modelId="{2E0B4F94-ADCA-40F7-8278-CB47DB611D89}" type="presParOf" srcId="{82139E60-39D9-4C02-9373-1DB8C0473E07}" destId="{08B0A777-6C9A-4643-83E3-58D806C482F1}" srcOrd="0" destOrd="0" presId="urn:microsoft.com/office/officeart/2005/8/layout/hierarchy1"/>
    <dgm:cxn modelId="{BA655CA8-9CC4-41D0-A076-99447F07A93C}" type="presParOf" srcId="{08B0A777-6C9A-4643-83E3-58D806C482F1}" destId="{A6581C79-A96F-4B69-83BB-3A70A7B14172}" srcOrd="0" destOrd="0" presId="urn:microsoft.com/office/officeart/2005/8/layout/hierarchy1"/>
    <dgm:cxn modelId="{7997818F-2D53-439B-A3AC-47C015126D61}" type="presParOf" srcId="{08B0A777-6C9A-4643-83E3-58D806C482F1}" destId="{2F71B510-DCD7-42BB-AFD1-26EAE6A51CCF}" srcOrd="1" destOrd="0" presId="urn:microsoft.com/office/officeart/2005/8/layout/hierarchy1"/>
    <dgm:cxn modelId="{75973E38-912A-4CA9-96A2-3CF68EB4F738}" type="presParOf" srcId="{82139E60-39D9-4C02-9373-1DB8C0473E07}" destId="{3AA9BF7C-85D0-494D-9DAE-0605EF14B564}" srcOrd="1" destOrd="0" presId="urn:microsoft.com/office/officeart/2005/8/layout/hierarchy1"/>
    <dgm:cxn modelId="{0B986694-07BC-4E24-B6D1-C9C143CF00A4}" type="presParOf" srcId="{210ABE9B-B3C7-4052-A1CD-DA5185649388}" destId="{847BFFEA-3A62-4F75-ADF7-B68CC86B8684}" srcOrd="4" destOrd="0" presId="urn:microsoft.com/office/officeart/2005/8/layout/hierarchy1"/>
    <dgm:cxn modelId="{CCD3CE3F-574B-42CF-9AF1-9F27FBD8A415}" type="presParOf" srcId="{210ABE9B-B3C7-4052-A1CD-DA5185649388}" destId="{04D99484-CC5D-4D5B-8E35-1FEFDA39E113}" srcOrd="5" destOrd="0" presId="urn:microsoft.com/office/officeart/2005/8/layout/hierarchy1"/>
    <dgm:cxn modelId="{566716B3-5DC0-474F-BFB4-D3AAF327303B}" type="presParOf" srcId="{04D99484-CC5D-4D5B-8E35-1FEFDA39E113}" destId="{537BE228-FEA9-4DD7-9D2E-3655E4226C65}" srcOrd="0" destOrd="0" presId="urn:microsoft.com/office/officeart/2005/8/layout/hierarchy1"/>
    <dgm:cxn modelId="{0D20D4E2-BA8F-473C-81B4-10EFF183E3FD}" type="presParOf" srcId="{537BE228-FEA9-4DD7-9D2E-3655E4226C65}" destId="{9985E82F-2FC7-4A43-BC91-1A80261EE1F5}" srcOrd="0" destOrd="0" presId="urn:microsoft.com/office/officeart/2005/8/layout/hierarchy1"/>
    <dgm:cxn modelId="{00674616-CF04-41D5-A79E-BAF3C17ED183}" type="presParOf" srcId="{537BE228-FEA9-4DD7-9D2E-3655E4226C65}" destId="{451F2689-427D-4709-A10F-C8477D533D98}" srcOrd="1" destOrd="0" presId="urn:microsoft.com/office/officeart/2005/8/layout/hierarchy1"/>
    <dgm:cxn modelId="{8FBD4B13-E536-4BE6-98CA-96EE72417246}" type="presParOf" srcId="{04D99484-CC5D-4D5B-8E35-1FEFDA39E113}" destId="{9618D99D-E553-45A8-AB63-29E66D53DE4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3A7999-8E8E-423B-9C1D-B929CE7EABCD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B1F6B01C-2C38-461C-8B90-3C2DBA309B5B}">
      <dgm:prSet phldrT="[Текст]" custT="1"/>
      <dgm:spPr/>
      <dgm:t>
        <a:bodyPr/>
        <a:lstStyle/>
        <a:p>
          <a:r>
            <a:rPr lang="uk-UA" sz="3200" b="1" dirty="0" smtClean="0"/>
            <a:t>Клуб «Країна Веселкова»</a:t>
          </a:r>
          <a:endParaRPr lang="uk-UA" sz="3200" b="1" dirty="0"/>
        </a:p>
      </dgm:t>
    </dgm:pt>
    <dgm:pt modelId="{DDC464F8-D028-482A-B8B4-275018A4DB0E}" type="parTrans" cxnId="{371DEF57-5637-4096-ABEF-DF6B5CD3E5CA}">
      <dgm:prSet/>
      <dgm:spPr/>
      <dgm:t>
        <a:bodyPr/>
        <a:lstStyle/>
        <a:p>
          <a:endParaRPr lang="uk-UA"/>
        </a:p>
      </dgm:t>
    </dgm:pt>
    <dgm:pt modelId="{619A96BB-5D74-478E-8644-A4F5C435604F}" type="sibTrans" cxnId="{371DEF57-5637-4096-ABEF-DF6B5CD3E5CA}">
      <dgm:prSet/>
      <dgm:spPr/>
      <dgm:t>
        <a:bodyPr/>
        <a:lstStyle/>
        <a:p>
          <a:endParaRPr lang="uk-UA"/>
        </a:p>
      </dgm:t>
    </dgm:pt>
    <dgm:pt modelId="{1ACEDAE7-E4EB-4E01-94FA-D2DC4742D2E4}">
      <dgm:prSet custT="1"/>
      <dgm:spPr/>
      <dgm:t>
        <a:bodyPr/>
        <a:lstStyle/>
        <a:p>
          <a:r>
            <a:rPr lang="uk-UA" sz="3200" b="1" dirty="0" smtClean="0"/>
            <a:t>Об’єднання  «Лідер»</a:t>
          </a:r>
          <a:endParaRPr lang="uk-UA" sz="3200" b="1" dirty="0"/>
        </a:p>
      </dgm:t>
    </dgm:pt>
    <dgm:pt modelId="{B6AB7515-29B4-494D-97C7-EAB59F4D74BC}" type="parTrans" cxnId="{B39EBAB6-D0EB-4B73-8293-AE8516C08573}">
      <dgm:prSet/>
      <dgm:spPr/>
      <dgm:t>
        <a:bodyPr/>
        <a:lstStyle/>
        <a:p>
          <a:endParaRPr lang="uk-UA"/>
        </a:p>
      </dgm:t>
    </dgm:pt>
    <dgm:pt modelId="{4E188CC1-2BC6-4D31-847D-B354C01128ED}" type="sibTrans" cxnId="{B39EBAB6-D0EB-4B73-8293-AE8516C08573}">
      <dgm:prSet/>
      <dgm:spPr/>
      <dgm:t>
        <a:bodyPr/>
        <a:lstStyle/>
        <a:p>
          <a:endParaRPr lang="uk-UA"/>
        </a:p>
      </dgm:t>
    </dgm:pt>
    <dgm:pt modelId="{C236D233-3C6F-454F-B4CE-1A80AB721FF9}" type="pres">
      <dgm:prSet presAssocID="{D93A7999-8E8E-423B-9C1D-B929CE7EABCD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C584980-44F0-4AB2-A539-14935004BDF8}" type="pres">
      <dgm:prSet presAssocID="{D93A7999-8E8E-423B-9C1D-B929CE7EABCD}" presName="arrow" presStyleLbl="bgShp" presStyleIdx="0" presStyleCnt="1" custLinFactNeighborX="285" custLinFactNeighborY="5473"/>
      <dgm:spPr/>
    </dgm:pt>
    <dgm:pt modelId="{BD234961-2B8E-4D39-B9F1-01F1ED56B127}" type="pres">
      <dgm:prSet presAssocID="{D93A7999-8E8E-423B-9C1D-B929CE7EABCD}" presName="arrowDiagram2" presStyleCnt="0"/>
      <dgm:spPr/>
    </dgm:pt>
    <dgm:pt modelId="{1942047C-B0C6-4FA0-8B91-9CA8214395D4}" type="pres">
      <dgm:prSet presAssocID="{B1F6B01C-2C38-461C-8B90-3C2DBA309B5B}" presName="bullet2a" presStyleLbl="node1" presStyleIdx="0" presStyleCnt="2"/>
      <dgm:spPr/>
    </dgm:pt>
    <dgm:pt modelId="{A1A3F624-0DA2-423D-8F63-C9CF9E2FF714}" type="pres">
      <dgm:prSet presAssocID="{B1F6B01C-2C38-461C-8B90-3C2DBA309B5B}" presName="textBox2a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63F2737-33E7-45A7-A610-7AC94198FE44}" type="pres">
      <dgm:prSet presAssocID="{1ACEDAE7-E4EB-4E01-94FA-D2DC4742D2E4}" presName="bullet2b" presStyleLbl="node1" presStyleIdx="1" presStyleCnt="2"/>
      <dgm:spPr/>
    </dgm:pt>
    <dgm:pt modelId="{A0EC0F55-4E63-4422-814C-4AB3634661E6}" type="pres">
      <dgm:prSet presAssocID="{1ACEDAE7-E4EB-4E01-94FA-D2DC4742D2E4}" presName="textBox2b" presStyleLbl="revTx" presStyleIdx="1" presStyleCnt="2" custScaleX="124497" custLinFactNeighborX="2896" custLinFactNeighborY="682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621630D-789A-43F6-8CE2-A4E0C4FCD78D}" type="presOf" srcId="{1ACEDAE7-E4EB-4E01-94FA-D2DC4742D2E4}" destId="{A0EC0F55-4E63-4422-814C-4AB3634661E6}" srcOrd="0" destOrd="0" presId="urn:microsoft.com/office/officeart/2005/8/layout/arrow2"/>
    <dgm:cxn modelId="{0F9E2553-EB78-446C-AB72-990AB82D03BB}" type="presOf" srcId="{B1F6B01C-2C38-461C-8B90-3C2DBA309B5B}" destId="{A1A3F624-0DA2-423D-8F63-C9CF9E2FF714}" srcOrd="0" destOrd="0" presId="urn:microsoft.com/office/officeart/2005/8/layout/arrow2"/>
    <dgm:cxn modelId="{DD1D214F-2321-459F-ABE1-8B42D4A38AC4}" type="presOf" srcId="{D93A7999-8E8E-423B-9C1D-B929CE7EABCD}" destId="{C236D233-3C6F-454F-B4CE-1A80AB721FF9}" srcOrd="0" destOrd="0" presId="urn:microsoft.com/office/officeart/2005/8/layout/arrow2"/>
    <dgm:cxn modelId="{371DEF57-5637-4096-ABEF-DF6B5CD3E5CA}" srcId="{D93A7999-8E8E-423B-9C1D-B929CE7EABCD}" destId="{B1F6B01C-2C38-461C-8B90-3C2DBA309B5B}" srcOrd="0" destOrd="0" parTransId="{DDC464F8-D028-482A-B8B4-275018A4DB0E}" sibTransId="{619A96BB-5D74-478E-8644-A4F5C435604F}"/>
    <dgm:cxn modelId="{B39EBAB6-D0EB-4B73-8293-AE8516C08573}" srcId="{D93A7999-8E8E-423B-9C1D-B929CE7EABCD}" destId="{1ACEDAE7-E4EB-4E01-94FA-D2DC4742D2E4}" srcOrd="1" destOrd="0" parTransId="{B6AB7515-29B4-494D-97C7-EAB59F4D74BC}" sibTransId="{4E188CC1-2BC6-4D31-847D-B354C01128ED}"/>
    <dgm:cxn modelId="{C0F0327A-7C4F-42B1-AC3C-C34C14FB4A49}" type="presParOf" srcId="{C236D233-3C6F-454F-B4CE-1A80AB721FF9}" destId="{FC584980-44F0-4AB2-A539-14935004BDF8}" srcOrd="0" destOrd="0" presId="urn:microsoft.com/office/officeart/2005/8/layout/arrow2"/>
    <dgm:cxn modelId="{7C78311D-8512-47D5-AF57-B89B08A60FCE}" type="presParOf" srcId="{C236D233-3C6F-454F-B4CE-1A80AB721FF9}" destId="{BD234961-2B8E-4D39-B9F1-01F1ED56B127}" srcOrd="1" destOrd="0" presId="urn:microsoft.com/office/officeart/2005/8/layout/arrow2"/>
    <dgm:cxn modelId="{4C681DBF-D566-44C4-A727-A7EBE844D1A6}" type="presParOf" srcId="{BD234961-2B8E-4D39-B9F1-01F1ED56B127}" destId="{1942047C-B0C6-4FA0-8B91-9CA8214395D4}" srcOrd="0" destOrd="0" presId="urn:microsoft.com/office/officeart/2005/8/layout/arrow2"/>
    <dgm:cxn modelId="{D114D88D-A569-4018-BD41-EA0905ADE43C}" type="presParOf" srcId="{BD234961-2B8E-4D39-B9F1-01F1ED56B127}" destId="{A1A3F624-0DA2-423D-8F63-C9CF9E2FF714}" srcOrd="1" destOrd="0" presId="urn:microsoft.com/office/officeart/2005/8/layout/arrow2"/>
    <dgm:cxn modelId="{ED5B4EC2-390C-4510-88B8-957AF5C01D2B}" type="presParOf" srcId="{BD234961-2B8E-4D39-B9F1-01F1ED56B127}" destId="{763F2737-33E7-45A7-A610-7AC94198FE44}" srcOrd="2" destOrd="0" presId="urn:microsoft.com/office/officeart/2005/8/layout/arrow2"/>
    <dgm:cxn modelId="{7F0F9F51-2553-4CFC-8300-7D12F98889EF}" type="presParOf" srcId="{BD234961-2B8E-4D39-B9F1-01F1ED56B127}" destId="{A0EC0F55-4E63-4422-814C-4AB3634661E6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CB00185-6D20-4F8D-A4B4-3955A2BAC93F}" type="doc">
      <dgm:prSet loTypeId="urn:microsoft.com/office/officeart/2005/8/layout/gear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BFC9CFEA-C7BC-4A74-8530-E9BBCABF0BA7}">
      <dgm:prSet phldrT="[Текст]" custT="1"/>
      <dgm:spPr/>
      <dgm:t>
        <a:bodyPr/>
        <a:lstStyle/>
        <a:p>
          <a:r>
            <a:rPr lang="uk-UA" sz="2400" b="1" dirty="0" smtClean="0">
              <a:hlinkClick xmlns:r="http://schemas.openxmlformats.org/officeDocument/2006/relationships" r:id="rId1" action="ppaction://hlinkfile"/>
            </a:rPr>
            <a:t>Клуб </a:t>
          </a:r>
          <a:r>
            <a:rPr lang="uk-UA" sz="2400" b="1" dirty="0" err="1" smtClean="0">
              <a:hlinkClick xmlns:r="http://schemas.openxmlformats.org/officeDocument/2006/relationships" r:id="rId1" action="ppaction://hlinkfile"/>
            </a:rPr>
            <a:t>“Країна</a:t>
          </a:r>
          <a:r>
            <a:rPr lang="uk-UA" sz="2400" b="1" dirty="0" smtClean="0">
              <a:hlinkClick xmlns:r="http://schemas.openxmlformats.org/officeDocument/2006/relationships" r:id="rId1" action="ppaction://hlinkfile"/>
            </a:rPr>
            <a:t> </a:t>
          </a:r>
          <a:r>
            <a:rPr lang="uk-UA" sz="2400" b="1" dirty="0" err="1" smtClean="0">
              <a:hlinkClick xmlns:r="http://schemas.openxmlformats.org/officeDocument/2006/relationships" r:id="rId1" action="ppaction://hlinkfile"/>
            </a:rPr>
            <a:t>веселкова”</a:t>
          </a:r>
          <a:endParaRPr lang="uk-UA" sz="2400" b="1" dirty="0"/>
        </a:p>
      </dgm:t>
    </dgm:pt>
    <dgm:pt modelId="{A037A615-98DE-42B3-8A09-9777DF0CA73F}" type="parTrans" cxnId="{09445977-FC22-482C-8DD2-1588A7112695}">
      <dgm:prSet/>
      <dgm:spPr/>
      <dgm:t>
        <a:bodyPr/>
        <a:lstStyle/>
        <a:p>
          <a:endParaRPr lang="uk-UA"/>
        </a:p>
      </dgm:t>
    </dgm:pt>
    <dgm:pt modelId="{C593F5B7-308D-4316-84EA-D77C991561A2}" type="sibTrans" cxnId="{09445977-FC22-482C-8DD2-1588A7112695}">
      <dgm:prSet/>
      <dgm:spPr/>
      <dgm:t>
        <a:bodyPr/>
        <a:lstStyle/>
        <a:p>
          <a:endParaRPr lang="uk-UA"/>
        </a:p>
      </dgm:t>
    </dgm:pt>
    <dgm:pt modelId="{2E150CE9-1587-474A-8E41-D19EB0B285BE}">
      <dgm:prSet phldrT="[Текст]" custT="1"/>
      <dgm:spPr/>
      <dgm:t>
        <a:bodyPr anchor="ctr" anchorCtr="0"/>
        <a:lstStyle/>
        <a:p>
          <a:r>
            <a:rPr lang="uk-UA" sz="1400" b="1" dirty="0" smtClean="0"/>
            <a:t>«</a:t>
          </a:r>
          <a:r>
            <a:rPr lang="uk-UA" sz="1400" b="1" dirty="0" err="1" smtClean="0"/>
            <a:t>Чомусик</a:t>
          </a:r>
          <a:r>
            <a:rPr lang="uk-UA" sz="1400" b="1" dirty="0" smtClean="0"/>
            <a:t>» (1-ші класи)</a:t>
          </a:r>
          <a:endParaRPr lang="uk-UA" sz="1400" dirty="0"/>
        </a:p>
      </dgm:t>
    </dgm:pt>
    <dgm:pt modelId="{2B8CF883-98E8-4B7E-9A79-848D93C1CB45}" type="parTrans" cxnId="{409F545F-A886-432B-A5E9-26815C8A991D}">
      <dgm:prSet/>
      <dgm:spPr/>
      <dgm:t>
        <a:bodyPr/>
        <a:lstStyle/>
        <a:p>
          <a:endParaRPr lang="uk-UA"/>
        </a:p>
      </dgm:t>
    </dgm:pt>
    <dgm:pt modelId="{197D982E-995C-4718-B076-8DDFDB37D840}" type="sibTrans" cxnId="{409F545F-A886-432B-A5E9-26815C8A991D}">
      <dgm:prSet/>
      <dgm:spPr/>
      <dgm:t>
        <a:bodyPr/>
        <a:lstStyle/>
        <a:p>
          <a:endParaRPr lang="uk-UA"/>
        </a:p>
      </dgm:t>
    </dgm:pt>
    <dgm:pt modelId="{ADA420EF-1A78-4E5F-89F9-952FA8C3246A}">
      <dgm:prSet phldrT="[Текст]" custT="1"/>
      <dgm:spPr/>
      <dgm:t>
        <a:bodyPr/>
        <a:lstStyle/>
        <a:p>
          <a:r>
            <a:rPr lang="uk-UA" sz="1200" b="1" dirty="0" smtClean="0"/>
            <a:t>Координаційний центр</a:t>
          </a:r>
          <a:endParaRPr lang="uk-UA" sz="1200" dirty="0"/>
        </a:p>
      </dgm:t>
    </dgm:pt>
    <dgm:pt modelId="{1072EC39-E9DF-424C-97C3-14366AA650D3}" type="parTrans" cxnId="{1E7B5C2A-996D-4EC7-88B1-B655C1F67D7E}">
      <dgm:prSet/>
      <dgm:spPr/>
      <dgm:t>
        <a:bodyPr/>
        <a:lstStyle/>
        <a:p>
          <a:endParaRPr lang="uk-UA"/>
        </a:p>
      </dgm:t>
    </dgm:pt>
    <dgm:pt modelId="{F3888A68-20A5-4C0F-8786-A193A04D0961}" type="sibTrans" cxnId="{1E7B5C2A-996D-4EC7-88B1-B655C1F67D7E}">
      <dgm:prSet/>
      <dgm:spPr/>
      <dgm:t>
        <a:bodyPr/>
        <a:lstStyle/>
        <a:p>
          <a:endParaRPr lang="uk-UA"/>
        </a:p>
      </dgm:t>
    </dgm:pt>
    <dgm:pt modelId="{36C87FE2-107B-4D21-B8CB-6B4FA31A5F97}">
      <dgm:prSet phldrT="[Текст]" custT="1"/>
      <dgm:spPr/>
      <dgm:t>
        <a:bodyPr/>
        <a:lstStyle/>
        <a:p>
          <a:r>
            <a:rPr lang="uk-UA" sz="1200" b="1" dirty="0" smtClean="0"/>
            <a:t>Радник з питань навчання і наставник</a:t>
          </a:r>
          <a:endParaRPr lang="uk-UA" sz="1200" b="1" dirty="0"/>
        </a:p>
      </dgm:t>
    </dgm:pt>
    <dgm:pt modelId="{1F9AD644-1546-42E1-B7F4-A9316A7A614F}" type="parTrans" cxnId="{F2277C07-42E6-4B2F-B64E-236CB8849195}">
      <dgm:prSet/>
      <dgm:spPr/>
      <dgm:t>
        <a:bodyPr/>
        <a:lstStyle/>
        <a:p>
          <a:endParaRPr lang="uk-UA"/>
        </a:p>
      </dgm:t>
    </dgm:pt>
    <dgm:pt modelId="{ACF8576C-0733-4C28-A5F8-E87F5D6C48F7}" type="sibTrans" cxnId="{F2277C07-42E6-4B2F-B64E-236CB8849195}">
      <dgm:prSet/>
      <dgm:spPr/>
      <dgm:t>
        <a:bodyPr/>
        <a:lstStyle/>
        <a:p>
          <a:endParaRPr lang="uk-UA"/>
        </a:p>
      </dgm:t>
    </dgm:pt>
    <dgm:pt modelId="{A876BCFC-4515-49BF-AF5A-0F679EEE4747}">
      <dgm:prSet phldrT="[Текст]" custT="1"/>
      <dgm:spPr/>
      <dgm:t>
        <a:bodyPr anchor="ctr" anchorCtr="0"/>
        <a:lstStyle/>
        <a:p>
          <a:r>
            <a:rPr lang="uk-UA" sz="1400" b="1" dirty="0" smtClean="0"/>
            <a:t>«Лелеченя» (2-гі класи)</a:t>
          </a:r>
          <a:endParaRPr lang="uk-UA" sz="1400" dirty="0"/>
        </a:p>
      </dgm:t>
    </dgm:pt>
    <dgm:pt modelId="{1EE62092-E14A-4451-BECC-FFC774088972}" type="parTrans" cxnId="{34300560-9988-4AC5-AF27-AD298CB49676}">
      <dgm:prSet/>
      <dgm:spPr/>
      <dgm:t>
        <a:bodyPr/>
        <a:lstStyle/>
        <a:p>
          <a:endParaRPr lang="uk-UA"/>
        </a:p>
      </dgm:t>
    </dgm:pt>
    <dgm:pt modelId="{8AB47511-53F1-46B3-98DF-EDAE0165AA83}" type="sibTrans" cxnId="{34300560-9988-4AC5-AF27-AD298CB49676}">
      <dgm:prSet/>
      <dgm:spPr/>
      <dgm:t>
        <a:bodyPr/>
        <a:lstStyle/>
        <a:p>
          <a:endParaRPr lang="uk-UA"/>
        </a:p>
      </dgm:t>
    </dgm:pt>
    <dgm:pt modelId="{1450F0AF-0409-4178-ACE4-6409373B279E}">
      <dgm:prSet phldrT="[Текст]" custT="1"/>
      <dgm:spPr/>
      <dgm:t>
        <a:bodyPr anchor="ctr" anchorCtr="0"/>
        <a:lstStyle/>
        <a:p>
          <a:r>
            <a:rPr lang="uk-UA" sz="1400" b="1" dirty="0" smtClean="0"/>
            <a:t>«Джерельце» (3-ті класи)</a:t>
          </a:r>
          <a:endParaRPr lang="uk-UA" sz="1400" dirty="0"/>
        </a:p>
      </dgm:t>
    </dgm:pt>
    <dgm:pt modelId="{7C86BEE3-DCD1-4B26-A131-9DC6D32FAEDA}" type="parTrans" cxnId="{A5704E9C-EC51-4013-803C-D61390E89593}">
      <dgm:prSet/>
      <dgm:spPr/>
      <dgm:t>
        <a:bodyPr/>
        <a:lstStyle/>
        <a:p>
          <a:endParaRPr lang="uk-UA"/>
        </a:p>
      </dgm:t>
    </dgm:pt>
    <dgm:pt modelId="{F36486B3-5998-45D6-9904-D8F5AC3C7030}" type="sibTrans" cxnId="{A5704E9C-EC51-4013-803C-D61390E89593}">
      <dgm:prSet/>
      <dgm:spPr/>
      <dgm:t>
        <a:bodyPr/>
        <a:lstStyle/>
        <a:p>
          <a:endParaRPr lang="uk-UA"/>
        </a:p>
      </dgm:t>
    </dgm:pt>
    <dgm:pt modelId="{44694059-4348-402F-AB1F-7185BEF4D52E}">
      <dgm:prSet phldrT="[Текст]" custT="1"/>
      <dgm:spPr/>
      <dgm:t>
        <a:bodyPr/>
        <a:lstStyle/>
        <a:p>
          <a:r>
            <a:rPr lang="uk-UA" sz="1200" b="1" dirty="0" smtClean="0"/>
            <a:t>Радник з питань фізкультури і спорту і наставник</a:t>
          </a:r>
          <a:endParaRPr lang="uk-UA" sz="1200" b="1" dirty="0"/>
        </a:p>
      </dgm:t>
    </dgm:pt>
    <dgm:pt modelId="{F037A8CE-79DF-4DF5-AC6B-C852B928729A}" type="parTrans" cxnId="{E919A866-4337-46B5-9511-3F24CC04E104}">
      <dgm:prSet/>
      <dgm:spPr/>
      <dgm:t>
        <a:bodyPr/>
        <a:lstStyle/>
        <a:p>
          <a:endParaRPr lang="uk-UA"/>
        </a:p>
      </dgm:t>
    </dgm:pt>
    <dgm:pt modelId="{7B8A4475-6E2A-4AE9-A8F9-8964D0CC8062}" type="sibTrans" cxnId="{E919A866-4337-46B5-9511-3F24CC04E104}">
      <dgm:prSet/>
      <dgm:spPr/>
      <dgm:t>
        <a:bodyPr/>
        <a:lstStyle/>
        <a:p>
          <a:endParaRPr lang="uk-UA"/>
        </a:p>
      </dgm:t>
    </dgm:pt>
    <dgm:pt modelId="{B1569503-BD08-4EC4-9CFF-5AFD8F34E793}">
      <dgm:prSet phldrT="[Текст]" custT="1"/>
      <dgm:spPr/>
      <dgm:t>
        <a:bodyPr/>
        <a:lstStyle/>
        <a:p>
          <a:r>
            <a:rPr lang="uk-UA" sz="1200" b="1" dirty="0" smtClean="0"/>
            <a:t>Радник з питань організації цікавих справ і наставник</a:t>
          </a:r>
          <a:endParaRPr lang="uk-UA" sz="1200" b="1" dirty="0"/>
        </a:p>
      </dgm:t>
    </dgm:pt>
    <dgm:pt modelId="{0DA6D868-3B5A-44C9-8D2D-8A3F3B456A6D}" type="parTrans" cxnId="{6ACEF9C4-46C9-45E3-8563-ACCAB75C10BE}">
      <dgm:prSet/>
      <dgm:spPr/>
      <dgm:t>
        <a:bodyPr/>
        <a:lstStyle/>
        <a:p>
          <a:endParaRPr lang="uk-UA"/>
        </a:p>
      </dgm:t>
    </dgm:pt>
    <dgm:pt modelId="{00F4E97E-894E-4412-BE28-3B54A9EA93AC}" type="sibTrans" cxnId="{6ACEF9C4-46C9-45E3-8563-ACCAB75C10BE}">
      <dgm:prSet/>
      <dgm:spPr/>
      <dgm:t>
        <a:bodyPr/>
        <a:lstStyle/>
        <a:p>
          <a:endParaRPr lang="uk-UA"/>
        </a:p>
      </dgm:t>
    </dgm:pt>
    <dgm:pt modelId="{1517E3B5-1C49-4646-B23C-77AFBAAE3366}">
      <dgm:prSet phldrT="[Текст]" custT="1"/>
      <dgm:spPr/>
      <dgm:t>
        <a:bodyPr/>
        <a:lstStyle/>
        <a:p>
          <a:r>
            <a:rPr lang="uk-UA" sz="1200" b="1" dirty="0" smtClean="0"/>
            <a:t>Радник з питань бібліотеки і наставник</a:t>
          </a:r>
          <a:endParaRPr lang="uk-UA" sz="1200" b="1" dirty="0"/>
        </a:p>
      </dgm:t>
    </dgm:pt>
    <dgm:pt modelId="{908122E1-0847-4B77-9DC5-E0BECBD45470}" type="parTrans" cxnId="{0A7A652A-CB02-4429-A483-C443A12745EB}">
      <dgm:prSet/>
      <dgm:spPr/>
      <dgm:t>
        <a:bodyPr/>
        <a:lstStyle/>
        <a:p>
          <a:endParaRPr lang="uk-UA"/>
        </a:p>
      </dgm:t>
    </dgm:pt>
    <dgm:pt modelId="{FF12AB99-1AEB-481D-889B-1EE20F86102B}" type="sibTrans" cxnId="{0A7A652A-CB02-4429-A483-C443A12745EB}">
      <dgm:prSet/>
      <dgm:spPr/>
      <dgm:t>
        <a:bodyPr/>
        <a:lstStyle/>
        <a:p>
          <a:endParaRPr lang="uk-UA"/>
        </a:p>
      </dgm:t>
    </dgm:pt>
    <dgm:pt modelId="{D02B709E-C98C-4C42-924F-D7B27EE856BF}">
      <dgm:prSet custT="1"/>
      <dgm:spPr/>
      <dgm:t>
        <a:bodyPr/>
        <a:lstStyle/>
        <a:p>
          <a:r>
            <a:rPr lang="uk-UA" sz="1400" b="1" dirty="0" smtClean="0"/>
            <a:t>Класні колективи</a:t>
          </a:r>
          <a:endParaRPr lang="uk-UA" sz="1400" dirty="0"/>
        </a:p>
      </dgm:t>
    </dgm:pt>
    <dgm:pt modelId="{A3433D14-38A4-4DCF-B0FB-120C2021E66B}" type="parTrans" cxnId="{4CD6F01E-48B2-441C-957D-6B2351A88029}">
      <dgm:prSet/>
      <dgm:spPr/>
      <dgm:t>
        <a:bodyPr/>
        <a:lstStyle/>
        <a:p>
          <a:endParaRPr lang="uk-UA"/>
        </a:p>
      </dgm:t>
    </dgm:pt>
    <dgm:pt modelId="{43927598-1027-4078-B852-91B8244E6C34}" type="sibTrans" cxnId="{4CD6F01E-48B2-441C-957D-6B2351A88029}">
      <dgm:prSet/>
      <dgm:spPr/>
      <dgm:t>
        <a:bodyPr/>
        <a:lstStyle/>
        <a:p>
          <a:endParaRPr lang="uk-UA"/>
        </a:p>
      </dgm:t>
    </dgm:pt>
    <dgm:pt modelId="{FB20D812-C975-4CD3-8D02-A03D059A5FA4}">
      <dgm:prSet phldrT="[Текст]" custT="1"/>
      <dgm:spPr/>
      <dgm:t>
        <a:bodyPr/>
        <a:lstStyle/>
        <a:p>
          <a:r>
            <a:rPr lang="uk-UA" sz="1200" b="1" dirty="0" smtClean="0"/>
            <a:t>Радник з питань санітарії та гігієни і наставник</a:t>
          </a:r>
          <a:endParaRPr lang="uk-UA" sz="1200" b="1" dirty="0"/>
        </a:p>
      </dgm:t>
    </dgm:pt>
    <dgm:pt modelId="{702D8BE6-7103-47BD-B3EC-802728BFF26A}" type="parTrans" cxnId="{0352B70F-F2AF-45A1-91E8-A642F68CFEBC}">
      <dgm:prSet/>
      <dgm:spPr/>
      <dgm:t>
        <a:bodyPr/>
        <a:lstStyle/>
        <a:p>
          <a:endParaRPr lang="uk-UA"/>
        </a:p>
      </dgm:t>
    </dgm:pt>
    <dgm:pt modelId="{573DF5B9-433F-49D8-9A60-AD22D1805D8C}" type="sibTrans" cxnId="{0352B70F-F2AF-45A1-91E8-A642F68CFEBC}">
      <dgm:prSet/>
      <dgm:spPr/>
      <dgm:t>
        <a:bodyPr/>
        <a:lstStyle/>
        <a:p>
          <a:endParaRPr lang="uk-UA"/>
        </a:p>
      </dgm:t>
    </dgm:pt>
    <dgm:pt modelId="{710C4833-32F0-461E-8680-C04192E0E628}">
      <dgm:prSet phldrT="[Текст]" custT="1"/>
      <dgm:spPr/>
      <dgm:t>
        <a:bodyPr anchor="ctr" anchorCtr="0"/>
        <a:lstStyle/>
        <a:p>
          <a:r>
            <a:rPr lang="uk-UA" sz="1400" b="1" dirty="0" smtClean="0"/>
            <a:t>«Дивосвіт» (4-ті класи)</a:t>
          </a:r>
          <a:endParaRPr lang="uk-UA" sz="1400" b="1" dirty="0"/>
        </a:p>
      </dgm:t>
    </dgm:pt>
    <dgm:pt modelId="{80B52C48-7E81-4E8E-B4EA-024C579AFB64}" type="parTrans" cxnId="{9A14B42C-A15E-4576-9F05-BF57551ACBB0}">
      <dgm:prSet/>
      <dgm:spPr/>
      <dgm:t>
        <a:bodyPr/>
        <a:lstStyle/>
        <a:p>
          <a:endParaRPr lang="uk-UA"/>
        </a:p>
      </dgm:t>
    </dgm:pt>
    <dgm:pt modelId="{96851F61-FBC6-44B2-91A9-628228A07DB7}" type="sibTrans" cxnId="{9A14B42C-A15E-4576-9F05-BF57551ACBB0}">
      <dgm:prSet/>
      <dgm:spPr/>
      <dgm:t>
        <a:bodyPr/>
        <a:lstStyle/>
        <a:p>
          <a:endParaRPr lang="uk-UA"/>
        </a:p>
      </dgm:t>
    </dgm:pt>
    <dgm:pt modelId="{25E3CA57-DEAD-4F91-AF16-15F5F69087E4}" type="pres">
      <dgm:prSet presAssocID="{ECB00185-6D20-4F8D-A4B4-3955A2BAC93F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8C39062-0D0E-45F4-869F-D798A93DCF09}" type="pres">
      <dgm:prSet presAssocID="{BFC9CFEA-C7BC-4A74-8530-E9BBCABF0BA7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CF1EA7-A1F4-46C2-840C-646FD280E1D2}" type="pres">
      <dgm:prSet presAssocID="{BFC9CFEA-C7BC-4A74-8530-E9BBCABF0BA7}" presName="gear1srcNode" presStyleLbl="node1" presStyleIdx="0" presStyleCnt="3"/>
      <dgm:spPr/>
      <dgm:t>
        <a:bodyPr/>
        <a:lstStyle/>
        <a:p>
          <a:endParaRPr lang="uk-UA"/>
        </a:p>
      </dgm:t>
    </dgm:pt>
    <dgm:pt modelId="{BEFF321C-6C94-4409-8640-87F6B7B4B28E}" type="pres">
      <dgm:prSet presAssocID="{BFC9CFEA-C7BC-4A74-8530-E9BBCABF0BA7}" presName="gear1dstNode" presStyleLbl="node1" presStyleIdx="0" presStyleCnt="3"/>
      <dgm:spPr/>
      <dgm:t>
        <a:bodyPr/>
        <a:lstStyle/>
        <a:p>
          <a:endParaRPr lang="uk-UA"/>
        </a:p>
      </dgm:t>
    </dgm:pt>
    <dgm:pt modelId="{7FCB625C-0604-4626-88E7-12A9FCF7B05B}" type="pres">
      <dgm:prSet presAssocID="{BFC9CFEA-C7BC-4A74-8530-E9BBCABF0BA7}" presName="gear1ch" presStyleLbl="fgAcc1" presStyleIdx="0" presStyleCnt="2" custScaleX="134274" custScaleY="93272" custLinFactNeighborX="25587" custLinFactNeighborY="-1015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6B7A6DA3-2D3B-41EA-AFEF-6E0BE4F7CC2A}" type="pres">
      <dgm:prSet presAssocID="{ADA420EF-1A78-4E5F-89F9-952FA8C3246A}" presName="gear2" presStyleLbl="node1" presStyleIdx="1" presStyleCnt="3" custScaleX="118625" custScaleY="123539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32C2336-71FF-4F38-A7F4-8581946A2199}" type="pres">
      <dgm:prSet presAssocID="{ADA420EF-1A78-4E5F-89F9-952FA8C3246A}" presName="gear2srcNode" presStyleLbl="node1" presStyleIdx="1" presStyleCnt="3"/>
      <dgm:spPr/>
      <dgm:t>
        <a:bodyPr/>
        <a:lstStyle/>
        <a:p>
          <a:endParaRPr lang="uk-UA"/>
        </a:p>
      </dgm:t>
    </dgm:pt>
    <dgm:pt modelId="{48D5A884-0E3B-48C4-9618-080A44428452}" type="pres">
      <dgm:prSet presAssocID="{ADA420EF-1A78-4E5F-89F9-952FA8C3246A}" presName="gear2dstNode" presStyleLbl="node1" presStyleIdx="1" presStyleCnt="3"/>
      <dgm:spPr/>
      <dgm:t>
        <a:bodyPr/>
        <a:lstStyle/>
        <a:p>
          <a:endParaRPr lang="uk-UA"/>
        </a:p>
      </dgm:t>
    </dgm:pt>
    <dgm:pt modelId="{C6F09887-1353-4F1B-A379-5F92BA21ADFA}" type="pres">
      <dgm:prSet presAssocID="{ADA420EF-1A78-4E5F-89F9-952FA8C3246A}" presName="gear2ch" presStyleLbl="fgAcc1" presStyleIdx="1" presStyleCnt="2" custScaleY="204558" custLinFactNeighborX="-13402" custLinFactNeighborY="36552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E003DD2-B477-434E-BB44-DAA53E23DA44}" type="pres">
      <dgm:prSet presAssocID="{D02B709E-C98C-4C42-924F-D7B27EE856BF}" presName="gear3" presStyleLbl="node1" presStyleIdx="2" presStyleCnt="3"/>
      <dgm:spPr/>
      <dgm:t>
        <a:bodyPr/>
        <a:lstStyle/>
        <a:p>
          <a:endParaRPr lang="uk-UA"/>
        </a:p>
      </dgm:t>
    </dgm:pt>
    <dgm:pt modelId="{C0A9037A-9BB8-47F3-8464-B758514E8C41}" type="pres">
      <dgm:prSet presAssocID="{D02B709E-C98C-4C42-924F-D7B27EE856B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E0482D8-B84C-400E-BFBA-EB3EE98A022A}" type="pres">
      <dgm:prSet presAssocID="{D02B709E-C98C-4C42-924F-D7B27EE856BF}" presName="gear3srcNode" presStyleLbl="node1" presStyleIdx="2" presStyleCnt="3"/>
      <dgm:spPr/>
      <dgm:t>
        <a:bodyPr/>
        <a:lstStyle/>
        <a:p>
          <a:endParaRPr lang="uk-UA"/>
        </a:p>
      </dgm:t>
    </dgm:pt>
    <dgm:pt modelId="{D7B78313-5204-48DA-B25C-E0CB0AB77998}" type="pres">
      <dgm:prSet presAssocID="{D02B709E-C98C-4C42-924F-D7B27EE856BF}" presName="gear3dstNode" presStyleLbl="node1" presStyleIdx="2" presStyleCnt="3"/>
      <dgm:spPr/>
      <dgm:t>
        <a:bodyPr/>
        <a:lstStyle/>
        <a:p>
          <a:endParaRPr lang="uk-UA"/>
        </a:p>
      </dgm:t>
    </dgm:pt>
    <dgm:pt modelId="{C9097E3B-502C-4612-89AE-07528DF1F889}" type="pres">
      <dgm:prSet presAssocID="{C593F5B7-308D-4316-84EA-D77C991561A2}" presName="connector1" presStyleLbl="sibTrans2D1" presStyleIdx="0" presStyleCnt="3"/>
      <dgm:spPr/>
      <dgm:t>
        <a:bodyPr/>
        <a:lstStyle/>
        <a:p>
          <a:endParaRPr lang="uk-UA"/>
        </a:p>
      </dgm:t>
    </dgm:pt>
    <dgm:pt modelId="{0E65D332-D0B2-47D7-AF3C-D0AF648F96EA}" type="pres">
      <dgm:prSet presAssocID="{F3888A68-20A5-4C0F-8786-A193A04D0961}" presName="connector2" presStyleLbl="sibTrans2D1" presStyleIdx="1" presStyleCnt="3"/>
      <dgm:spPr/>
      <dgm:t>
        <a:bodyPr/>
        <a:lstStyle/>
        <a:p>
          <a:endParaRPr lang="uk-UA"/>
        </a:p>
      </dgm:t>
    </dgm:pt>
    <dgm:pt modelId="{E613B8C5-DFA1-4986-BC53-5D59922844BB}" type="pres">
      <dgm:prSet presAssocID="{43927598-1027-4078-B852-91B8244E6C34}" presName="connector3" presStyleLbl="sibTrans2D1" presStyleIdx="2" presStyleCnt="3"/>
      <dgm:spPr/>
      <dgm:t>
        <a:bodyPr/>
        <a:lstStyle/>
        <a:p>
          <a:endParaRPr lang="uk-UA"/>
        </a:p>
      </dgm:t>
    </dgm:pt>
  </dgm:ptLst>
  <dgm:cxnLst>
    <dgm:cxn modelId="{1E7B5C2A-996D-4EC7-88B1-B655C1F67D7E}" srcId="{ECB00185-6D20-4F8D-A4B4-3955A2BAC93F}" destId="{ADA420EF-1A78-4E5F-89F9-952FA8C3246A}" srcOrd="1" destOrd="0" parTransId="{1072EC39-E9DF-424C-97C3-14366AA650D3}" sibTransId="{F3888A68-20A5-4C0F-8786-A193A04D0961}"/>
    <dgm:cxn modelId="{75A4A575-8E05-4D1D-979F-E2313F35724F}" type="presOf" srcId="{1450F0AF-0409-4178-ACE4-6409373B279E}" destId="{7FCB625C-0604-4626-88E7-12A9FCF7B05B}" srcOrd="0" destOrd="2" presId="urn:microsoft.com/office/officeart/2005/8/layout/gear1"/>
    <dgm:cxn modelId="{0A7A652A-CB02-4429-A483-C443A12745EB}" srcId="{ADA420EF-1A78-4E5F-89F9-952FA8C3246A}" destId="{1517E3B5-1C49-4646-B23C-77AFBAAE3366}" srcOrd="3" destOrd="0" parTransId="{908122E1-0847-4B77-9DC5-E0BECBD45470}" sibTransId="{FF12AB99-1AEB-481D-889B-1EE20F86102B}"/>
    <dgm:cxn modelId="{7774A976-676F-4EA5-A4C8-72ED28CEE77B}" type="presOf" srcId="{ADA420EF-1A78-4E5F-89F9-952FA8C3246A}" destId="{48D5A884-0E3B-48C4-9618-080A44428452}" srcOrd="2" destOrd="0" presId="urn:microsoft.com/office/officeart/2005/8/layout/gear1"/>
    <dgm:cxn modelId="{7E9BB23D-A416-4309-88FE-8E9DD0E30099}" type="presOf" srcId="{ADA420EF-1A78-4E5F-89F9-952FA8C3246A}" destId="{F32C2336-71FF-4F38-A7F4-8581946A2199}" srcOrd="1" destOrd="0" presId="urn:microsoft.com/office/officeart/2005/8/layout/gear1"/>
    <dgm:cxn modelId="{7E0C236B-B9F3-4191-904A-2AB2E9AE69D0}" type="presOf" srcId="{ECB00185-6D20-4F8D-A4B4-3955A2BAC93F}" destId="{25E3CA57-DEAD-4F91-AF16-15F5F69087E4}" srcOrd="0" destOrd="0" presId="urn:microsoft.com/office/officeart/2005/8/layout/gear1"/>
    <dgm:cxn modelId="{409F545F-A886-432B-A5E9-26815C8A991D}" srcId="{BFC9CFEA-C7BC-4A74-8530-E9BBCABF0BA7}" destId="{2E150CE9-1587-474A-8E41-D19EB0B285BE}" srcOrd="0" destOrd="0" parTransId="{2B8CF883-98E8-4B7E-9A79-848D93C1CB45}" sibTransId="{197D982E-995C-4718-B076-8DDFDB37D840}"/>
    <dgm:cxn modelId="{68709AA0-9656-45D7-A475-0B4C80CBB698}" type="presOf" srcId="{2E150CE9-1587-474A-8E41-D19EB0B285BE}" destId="{7FCB625C-0604-4626-88E7-12A9FCF7B05B}" srcOrd="0" destOrd="0" presId="urn:microsoft.com/office/officeart/2005/8/layout/gear1"/>
    <dgm:cxn modelId="{9A14B42C-A15E-4576-9F05-BF57551ACBB0}" srcId="{BFC9CFEA-C7BC-4A74-8530-E9BBCABF0BA7}" destId="{710C4833-32F0-461E-8680-C04192E0E628}" srcOrd="3" destOrd="0" parTransId="{80B52C48-7E81-4E8E-B4EA-024C579AFB64}" sibTransId="{96851F61-FBC6-44B2-91A9-628228A07DB7}"/>
    <dgm:cxn modelId="{B7F0B89E-FFE6-4E54-9B61-C16326ACDE9C}" type="presOf" srcId="{D02B709E-C98C-4C42-924F-D7B27EE856BF}" destId="{EE0482D8-B84C-400E-BFBA-EB3EE98A022A}" srcOrd="2" destOrd="0" presId="urn:microsoft.com/office/officeart/2005/8/layout/gear1"/>
    <dgm:cxn modelId="{8C01303B-2E23-473E-88A0-A81458D7C5E5}" type="presOf" srcId="{B1569503-BD08-4EC4-9CFF-5AFD8F34E793}" destId="{C6F09887-1353-4F1B-A379-5F92BA21ADFA}" srcOrd="0" destOrd="2" presId="urn:microsoft.com/office/officeart/2005/8/layout/gear1"/>
    <dgm:cxn modelId="{1C8C4F7B-C89A-4D2E-94F9-DF79EC6B765B}" type="presOf" srcId="{43927598-1027-4078-B852-91B8244E6C34}" destId="{E613B8C5-DFA1-4986-BC53-5D59922844BB}" srcOrd="0" destOrd="0" presId="urn:microsoft.com/office/officeart/2005/8/layout/gear1"/>
    <dgm:cxn modelId="{BE9D7389-2A2A-4264-9BAC-3BA96D9A22B4}" type="presOf" srcId="{C593F5B7-308D-4316-84EA-D77C991561A2}" destId="{C9097E3B-502C-4612-89AE-07528DF1F889}" srcOrd="0" destOrd="0" presId="urn:microsoft.com/office/officeart/2005/8/layout/gear1"/>
    <dgm:cxn modelId="{00CBFFF3-D05C-4934-A230-43F2B9626D5A}" type="presOf" srcId="{BFC9CFEA-C7BC-4A74-8530-E9BBCABF0BA7}" destId="{BEFF321C-6C94-4409-8640-87F6B7B4B28E}" srcOrd="2" destOrd="0" presId="urn:microsoft.com/office/officeart/2005/8/layout/gear1"/>
    <dgm:cxn modelId="{F2277C07-42E6-4B2F-B64E-236CB8849195}" srcId="{ADA420EF-1A78-4E5F-89F9-952FA8C3246A}" destId="{36C87FE2-107B-4D21-B8CB-6B4FA31A5F97}" srcOrd="0" destOrd="0" parTransId="{1F9AD644-1546-42E1-B7F4-A9316A7A614F}" sibTransId="{ACF8576C-0733-4C28-A5F8-E87F5D6C48F7}"/>
    <dgm:cxn modelId="{5D0F81C8-3B5E-404B-9E36-A15C891826D5}" type="presOf" srcId="{D02B709E-C98C-4C42-924F-D7B27EE856BF}" destId="{C0A9037A-9BB8-47F3-8464-B758514E8C41}" srcOrd="1" destOrd="0" presId="urn:microsoft.com/office/officeart/2005/8/layout/gear1"/>
    <dgm:cxn modelId="{4E3791C1-64D1-4DA1-8327-E71A6FC5FD53}" type="presOf" srcId="{BFC9CFEA-C7BC-4A74-8530-E9BBCABF0BA7}" destId="{88C39062-0D0E-45F4-869F-D798A93DCF09}" srcOrd="0" destOrd="0" presId="urn:microsoft.com/office/officeart/2005/8/layout/gear1"/>
    <dgm:cxn modelId="{E7AE752F-6C2D-42CF-AE39-29A78C66CD01}" type="presOf" srcId="{F3888A68-20A5-4C0F-8786-A193A04D0961}" destId="{0E65D332-D0B2-47D7-AF3C-D0AF648F96EA}" srcOrd="0" destOrd="0" presId="urn:microsoft.com/office/officeart/2005/8/layout/gear1"/>
    <dgm:cxn modelId="{E919A866-4337-46B5-9511-3F24CC04E104}" srcId="{ADA420EF-1A78-4E5F-89F9-952FA8C3246A}" destId="{44694059-4348-402F-AB1F-7185BEF4D52E}" srcOrd="1" destOrd="0" parTransId="{F037A8CE-79DF-4DF5-AC6B-C852B928729A}" sibTransId="{7B8A4475-6E2A-4AE9-A8F9-8964D0CC8062}"/>
    <dgm:cxn modelId="{E7D4B755-81B0-4112-8065-6804AAA161CF}" type="presOf" srcId="{D02B709E-C98C-4C42-924F-D7B27EE856BF}" destId="{D7B78313-5204-48DA-B25C-E0CB0AB77998}" srcOrd="3" destOrd="0" presId="urn:microsoft.com/office/officeart/2005/8/layout/gear1"/>
    <dgm:cxn modelId="{BFA6C137-9FEE-434A-937F-1D37447CD03F}" type="presOf" srcId="{ADA420EF-1A78-4E5F-89F9-952FA8C3246A}" destId="{6B7A6DA3-2D3B-41EA-AFEF-6E0BE4F7CC2A}" srcOrd="0" destOrd="0" presId="urn:microsoft.com/office/officeart/2005/8/layout/gear1"/>
    <dgm:cxn modelId="{AB4BC56E-E657-4DC6-A0E6-6CFCDC4F1327}" type="presOf" srcId="{44694059-4348-402F-AB1F-7185BEF4D52E}" destId="{C6F09887-1353-4F1B-A379-5F92BA21ADFA}" srcOrd="0" destOrd="1" presId="urn:microsoft.com/office/officeart/2005/8/layout/gear1"/>
    <dgm:cxn modelId="{7741F404-DA83-414E-9DE4-62A30E455984}" type="presOf" srcId="{D02B709E-C98C-4C42-924F-D7B27EE856BF}" destId="{9E003DD2-B477-434E-BB44-DAA53E23DA44}" srcOrd="0" destOrd="0" presId="urn:microsoft.com/office/officeart/2005/8/layout/gear1"/>
    <dgm:cxn modelId="{C2C1AF53-F9D8-465A-8628-F77B75087E01}" type="presOf" srcId="{FB20D812-C975-4CD3-8D02-A03D059A5FA4}" destId="{C6F09887-1353-4F1B-A379-5F92BA21ADFA}" srcOrd="0" destOrd="4" presId="urn:microsoft.com/office/officeart/2005/8/layout/gear1"/>
    <dgm:cxn modelId="{09445977-FC22-482C-8DD2-1588A7112695}" srcId="{ECB00185-6D20-4F8D-A4B4-3955A2BAC93F}" destId="{BFC9CFEA-C7BC-4A74-8530-E9BBCABF0BA7}" srcOrd="0" destOrd="0" parTransId="{A037A615-98DE-42B3-8A09-9777DF0CA73F}" sibTransId="{C593F5B7-308D-4316-84EA-D77C991561A2}"/>
    <dgm:cxn modelId="{AF131FE9-2A5B-45F8-8CBD-07FF6C9BDB38}" type="presOf" srcId="{36C87FE2-107B-4D21-B8CB-6B4FA31A5F97}" destId="{C6F09887-1353-4F1B-A379-5F92BA21ADFA}" srcOrd="0" destOrd="0" presId="urn:microsoft.com/office/officeart/2005/8/layout/gear1"/>
    <dgm:cxn modelId="{2B99AF9F-683F-49E0-9F08-39F4F653E72D}" type="presOf" srcId="{1517E3B5-1C49-4646-B23C-77AFBAAE3366}" destId="{C6F09887-1353-4F1B-A379-5F92BA21ADFA}" srcOrd="0" destOrd="3" presId="urn:microsoft.com/office/officeart/2005/8/layout/gear1"/>
    <dgm:cxn modelId="{6ACEF9C4-46C9-45E3-8563-ACCAB75C10BE}" srcId="{ADA420EF-1A78-4E5F-89F9-952FA8C3246A}" destId="{B1569503-BD08-4EC4-9CFF-5AFD8F34E793}" srcOrd="2" destOrd="0" parTransId="{0DA6D868-3B5A-44C9-8D2D-8A3F3B456A6D}" sibTransId="{00F4E97E-894E-4412-BE28-3B54A9EA93AC}"/>
    <dgm:cxn modelId="{34300560-9988-4AC5-AF27-AD298CB49676}" srcId="{BFC9CFEA-C7BC-4A74-8530-E9BBCABF0BA7}" destId="{A876BCFC-4515-49BF-AF5A-0F679EEE4747}" srcOrd="1" destOrd="0" parTransId="{1EE62092-E14A-4451-BECC-FFC774088972}" sibTransId="{8AB47511-53F1-46B3-98DF-EDAE0165AA83}"/>
    <dgm:cxn modelId="{4CD6F01E-48B2-441C-957D-6B2351A88029}" srcId="{ECB00185-6D20-4F8D-A4B4-3955A2BAC93F}" destId="{D02B709E-C98C-4C42-924F-D7B27EE856BF}" srcOrd="2" destOrd="0" parTransId="{A3433D14-38A4-4DCF-B0FB-120C2021E66B}" sibTransId="{43927598-1027-4078-B852-91B8244E6C34}"/>
    <dgm:cxn modelId="{A5704E9C-EC51-4013-803C-D61390E89593}" srcId="{BFC9CFEA-C7BC-4A74-8530-E9BBCABF0BA7}" destId="{1450F0AF-0409-4178-ACE4-6409373B279E}" srcOrd="2" destOrd="0" parTransId="{7C86BEE3-DCD1-4B26-A131-9DC6D32FAEDA}" sibTransId="{F36486B3-5998-45D6-9904-D8F5AC3C7030}"/>
    <dgm:cxn modelId="{0352B70F-F2AF-45A1-91E8-A642F68CFEBC}" srcId="{ADA420EF-1A78-4E5F-89F9-952FA8C3246A}" destId="{FB20D812-C975-4CD3-8D02-A03D059A5FA4}" srcOrd="4" destOrd="0" parTransId="{702D8BE6-7103-47BD-B3EC-802728BFF26A}" sibTransId="{573DF5B9-433F-49D8-9A60-AD22D1805D8C}"/>
    <dgm:cxn modelId="{3B7AA4EA-E5E0-42E2-8FB8-E8A778BE78D9}" type="presOf" srcId="{A876BCFC-4515-49BF-AF5A-0F679EEE4747}" destId="{7FCB625C-0604-4626-88E7-12A9FCF7B05B}" srcOrd="0" destOrd="1" presId="urn:microsoft.com/office/officeart/2005/8/layout/gear1"/>
    <dgm:cxn modelId="{CCCA699C-5B9D-4A9C-9830-A49694402824}" type="presOf" srcId="{710C4833-32F0-461E-8680-C04192E0E628}" destId="{7FCB625C-0604-4626-88E7-12A9FCF7B05B}" srcOrd="0" destOrd="3" presId="urn:microsoft.com/office/officeart/2005/8/layout/gear1"/>
    <dgm:cxn modelId="{C482A949-CCE5-4FD6-B252-74E2155BBF83}" type="presOf" srcId="{BFC9CFEA-C7BC-4A74-8530-E9BBCABF0BA7}" destId="{47CF1EA7-A1F4-46C2-840C-646FD280E1D2}" srcOrd="1" destOrd="0" presId="urn:microsoft.com/office/officeart/2005/8/layout/gear1"/>
    <dgm:cxn modelId="{3EE79D1B-4EFA-47E0-8E3F-5839D5EA8859}" type="presParOf" srcId="{25E3CA57-DEAD-4F91-AF16-15F5F69087E4}" destId="{88C39062-0D0E-45F4-869F-D798A93DCF09}" srcOrd="0" destOrd="0" presId="urn:microsoft.com/office/officeart/2005/8/layout/gear1"/>
    <dgm:cxn modelId="{DEA5C5B8-56D1-4CB0-A424-93D2AF7C3BE3}" type="presParOf" srcId="{25E3CA57-DEAD-4F91-AF16-15F5F69087E4}" destId="{47CF1EA7-A1F4-46C2-840C-646FD280E1D2}" srcOrd="1" destOrd="0" presId="urn:microsoft.com/office/officeart/2005/8/layout/gear1"/>
    <dgm:cxn modelId="{662FCC5D-C73E-4C8F-B89A-B10395971781}" type="presParOf" srcId="{25E3CA57-DEAD-4F91-AF16-15F5F69087E4}" destId="{BEFF321C-6C94-4409-8640-87F6B7B4B28E}" srcOrd="2" destOrd="0" presId="urn:microsoft.com/office/officeart/2005/8/layout/gear1"/>
    <dgm:cxn modelId="{E6334EB0-0837-45D5-B7B5-4F07992CCF5D}" type="presParOf" srcId="{25E3CA57-DEAD-4F91-AF16-15F5F69087E4}" destId="{7FCB625C-0604-4626-88E7-12A9FCF7B05B}" srcOrd="3" destOrd="0" presId="urn:microsoft.com/office/officeart/2005/8/layout/gear1"/>
    <dgm:cxn modelId="{D06C82B3-E774-42AD-B877-C5F9DE0B3ABF}" type="presParOf" srcId="{25E3CA57-DEAD-4F91-AF16-15F5F69087E4}" destId="{6B7A6DA3-2D3B-41EA-AFEF-6E0BE4F7CC2A}" srcOrd="4" destOrd="0" presId="urn:microsoft.com/office/officeart/2005/8/layout/gear1"/>
    <dgm:cxn modelId="{78645671-D80F-432F-ACC5-50095B1FA552}" type="presParOf" srcId="{25E3CA57-DEAD-4F91-AF16-15F5F69087E4}" destId="{F32C2336-71FF-4F38-A7F4-8581946A2199}" srcOrd="5" destOrd="0" presId="urn:microsoft.com/office/officeart/2005/8/layout/gear1"/>
    <dgm:cxn modelId="{ADC7AEA7-1944-464F-A43B-92F919425386}" type="presParOf" srcId="{25E3CA57-DEAD-4F91-AF16-15F5F69087E4}" destId="{48D5A884-0E3B-48C4-9618-080A44428452}" srcOrd="6" destOrd="0" presId="urn:microsoft.com/office/officeart/2005/8/layout/gear1"/>
    <dgm:cxn modelId="{9852BE02-23F3-4220-9D31-113062F2D929}" type="presParOf" srcId="{25E3CA57-DEAD-4F91-AF16-15F5F69087E4}" destId="{C6F09887-1353-4F1B-A379-5F92BA21ADFA}" srcOrd="7" destOrd="0" presId="urn:microsoft.com/office/officeart/2005/8/layout/gear1"/>
    <dgm:cxn modelId="{A8F82860-8C7C-4AE3-AB7D-A06E80B4FC12}" type="presParOf" srcId="{25E3CA57-DEAD-4F91-AF16-15F5F69087E4}" destId="{9E003DD2-B477-434E-BB44-DAA53E23DA44}" srcOrd="8" destOrd="0" presId="urn:microsoft.com/office/officeart/2005/8/layout/gear1"/>
    <dgm:cxn modelId="{CCE694FD-62B8-4898-95EB-80283E3B7C8E}" type="presParOf" srcId="{25E3CA57-DEAD-4F91-AF16-15F5F69087E4}" destId="{C0A9037A-9BB8-47F3-8464-B758514E8C41}" srcOrd="9" destOrd="0" presId="urn:microsoft.com/office/officeart/2005/8/layout/gear1"/>
    <dgm:cxn modelId="{AF7596AC-E49B-4CB1-8FA3-F2357B8D2799}" type="presParOf" srcId="{25E3CA57-DEAD-4F91-AF16-15F5F69087E4}" destId="{EE0482D8-B84C-400E-BFBA-EB3EE98A022A}" srcOrd="10" destOrd="0" presId="urn:microsoft.com/office/officeart/2005/8/layout/gear1"/>
    <dgm:cxn modelId="{A47021DF-EAC3-470C-B9E5-2541FC9FDB41}" type="presParOf" srcId="{25E3CA57-DEAD-4F91-AF16-15F5F69087E4}" destId="{D7B78313-5204-48DA-B25C-E0CB0AB77998}" srcOrd="11" destOrd="0" presId="urn:microsoft.com/office/officeart/2005/8/layout/gear1"/>
    <dgm:cxn modelId="{158AB855-5DA2-40DE-A04C-1E27CEBAF77D}" type="presParOf" srcId="{25E3CA57-DEAD-4F91-AF16-15F5F69087E4}" destId="{C9097E3B-502C-4612-89AE-07528DF1F889}" srcOrd="12" destOrd="0" presId="urn:microsoft.com/office/officeart/2005/8/layout/gear1"/>
    <dgm:cxn modelId="{8CBE83D3-57EC-4942-9147-C03B29F4E420}" type="presParOf" srcId="{25E3CA57-DEAD-4F91-AF16-15F5F69087E4}" destId="{0E65D332-D0B2-47D7-AF3C-D0AF648F96EA}" srcOrd="13" destOrd="0" presId="urn:microsoft.com/office/officeart/2005/8/layout/gear1"/>
    <dgm:cxn modelId="{45ABB9E8-3272-46EC-A192-4935D328CA73}" type="presParOf" srcId="{25E3CA57-DEAD-4F91-AF16-15F5F69087E4}" destId="{E613B8C5-DFA1-4986-BC53-5D59922844BB}" srcOrd="14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B225C0-C433-4336-811D-8B8450C3AC7A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76F61E9-27DD-41A3-B310-E38C8B6743CD}">
      <dgm:prSet phldrT="[Текст]"/>
      <dgm:spPr/>
      <dgm:t>
        <a:bodyPr/>
        <a:lstStyle/>
        <a:p>
          <a:r>
            <a:rPr lang="uk-UA" dirty="0" smtClean="0"/>
            <a:t>Педагогічний колектив</a:t>
          </a:r>
          <a:endParaRPr lang="uk-UA" dirty="0"/>
        </a:p>
      </dgm:t>
    </dgm:pt>
    <dgm:pt modelId="{3B0ADF66-D183-4673-A1F6-597FCB4C828A}" type="parTrans" cxnId="{7991FABE-3C65-4C98-A7D5-0E8CCC978A4A}">
      <dgm:prSet/>
      <dgm:spPr/>
      <dgm:t>
        <a:bodyPr/>
        <a:lstStyle/>
        <a:p>
          <a:endParaRPr lang="uk-UA"/>
        </a:p>
      </dgm:t>
    </dgm:pt>
    <dgm:pt modelId="{01ADC1A9-CE98-4A6C-9F1D-FE9DA781BF6D}" type="sibTrans" cxnId="{7991FABE-3C65-4C98-A7D5-0E8CCC978A4A}">
      <dgm:prSet/>
      <dgm:spPr/>
      <dgm:t>
        <a:bodyPr/>
        <a:lstStyle/>
        <a:p>
          <a:endParaRPr lang="uk-UA"/>
        </a:p>
      </dgm:t>
    </dgm:pt>
    <dgm:pt modelId="{19EC4998-94A4-455D-981D-13D55BB15A71}">
      <dgm:prSet phldrT="[Текст]"/>
      <dgm:spPr/>
      <dgm:t>
        <a:bodyPr/>
        <a:lstStyle/>
        <a:p>
          <a:r>
            <a:rPr lang="uk-UA" b="1" dirty="0" smtClean="0"/>
            <a:t>Філософія </a:t>
          </a:r>
        </a:p>
        <a:p>
          <a:r>
            <a:rPr lang="uk-UA" dirty="0" smtClean="0"/>
            <a:t>У центрі уваги особистість</a:t>
          </a:r>
          <a:endParaRPr lang="uk-UA" dirty="0"/>
        </a:p>
      </dgm:t>
    </dgm:pt>
    <dgm:pt modelId="{50661E8F-D125-4B8A-BF5A-E07DF68C1A3E}" type="parTrans" cxnId="{5AB4C0C4-C848-4C72-94B7-63E83A732606}">
      <dgm:prSet/>
      <dgm:spPr/>
      <dgm:t>
        <a:bodyPr/>
        <a:lstStyle/>
        <a:p>
          <a:endParaRPr lang="uk-UA"/>
        </a:p>
      </dgm:t>
    </dgm:pt>
    <dgm:pt modelId="{13552520-AF01-4979-96FE-E15FCB8E7EA0}" type="sibTrans" cxnId="{5AB4C0C4-C848-4C72-94B7-63E83A732606}">
      <dgm:prSet/>
      <dgm:spPr/>
      <dgm:t>
        <a:bodyPr/>
        <a:lstStyle/>
        <a:p>
          <a:endParaRPr lang="uk-UA"/>
        </a:p>
      </dgm:t>
    </dgm:pt>
    <dgm:pt modelId="{55314A99-F3F2-4A2A-9E51-F28043332D50}">
      <dgm:prSet custT="1"/>
      <dgm:spPr/>
      <dgm:t>
        <a:bodyPr/>
        <a:lstStyle/>
        <a:p>
          <a:pPr algn="ctr"/>
          <a:r>
            <a:rPr lang="uk-UA" sz="1800" b="1" dirty="0" smtClean="0"/>
            <a:t>Місія</a:t>
          </a:r>
        </a:p>
        <a:p>
          <a:pPr algn="ctr"/>
          <a:r>
            <a:rPr lang="uk-UA" sz="1500" b="1" dirty="0" smtClean="0"/>
            <a:t>Дати учням ХХІ ст.. освіту та виховання, які б відповідали духовним і моральним потребам життя народу України</a:t>
          </a:r>
          <a:endParaRPr lang="uk-UA" sz="1500" dirty="0"/>
        </a:p>
      </dgm:t>
    </dgm:pt>
    <dgm:pt modelId="{614646D7-1D35-475E-BE16-B2A7A4B7F9B1}" type="sibTrans" cxnId="{9242A86A-6613-47C1-AA09-049B146924ED}">
      <dgm:prSet/>
      <dgm:spPr/>
      <dgm:t>
        <a:bodyPr/>
        <a:lstStyle/>
        <a:p>
          <a:endParaRPr lang="uk-UA"/>
        </a:p>
      </dgm:t>
    </dgm:pt>
    <dgm:pt modelId="{E9D857FB-D261-4C87-A1EC-706923E6FC1B}" type="parTrans" cxnId="{9242A86A-6613-47C1-AA09-049B146924ED}">
      <dgm:prSet/>
      <dgm:spPr/>
      <dgm:t>
        <a:bodyPr/>
        <a:lstStyle/>
        <a:p>
          <a:endParaRPr lang="uk-UA"/>
        </a:p>
      </dgm:t>
    </dgm:pt>
    <dgm:pt modelId="{0CD819BF-04B8-4C0E-904E-E482BF5BF595}" type="pres">
      <dgm:prSet presAssocID="{86B225C0-C433-4336-811D-8B8450C3AC7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B5F0CBE-2242-450A-9CB2-06827D0ED952}" type="pres">
      <dgm:prSet presAssocID="{476F61E9-27DD-41A3-B310-E38C8B6743CD}" presName="root" presStyleCnt="0"/>
      <dgm:spPr/>
    </dgm:pt>
    <dgm:pt modelId="{ED87C62D-3B4C-4F19-A163-A0CAD126AA87}" type="pres">
      <dgm:prSet presAssocID="{476F61E9-27DD-41A3-B310-E38C8B6743CD}" presName="rootComposite" presStyleCnt="0"/>
      <dgm:spPr/>
    </dgm:pt>
    <dgm:pt modelId="{E7B36354-9429-4BC7-B043-0404E284E3A1}" type="pres">
      <dgm:prSet presAssocID="{476F61E9-27DD-41A3-B310-E38C8B6743CD}" presName="rootText" presStyleLbl="node1" presStyleIdx="0" presStyleCnt="1"/>
      <dgm:spPr/>
      <dgm:t>
        <a:bodyPr/>
        <a:lstStyle/>
        <a:p>
          <a:endParaRPr lang="uk-UA"/>
        </a:p>
      </dgm:t>
    </dgm:pt>
    <dgm:pt modelId="{EBC70CCA-97E0-46A7-ABB0-E5145BD25C58}" type="pres">
      <dgm:prSet presAssocID="{476F61E9-27DD-41A3-B310-E38C8B6743CD}" presName="rootConnector" presStyleLbl="node1" presStyleIdx="0" presStyleCnt="1"/>
      <dgm:spPr/>
      <dgm:t>
        <a:bodyPr/>
        <a:lstStyle/>
        <a:p>
          <a:endParaRPr lang="uk-UA"/>
        </a:p>
      </dgm:t>
    </dgm:pt>
    <dgm:pt modelId="{94E1C3CF-41D2-46C5-AF5E-1CEFB485E37B}" type="pres">
      <dgm:prSet presAssocID="{476F61E9-27DD-41A3-B310-E38C8B6743CD}" presName="childShape" presStyleCnt="0"/>
      <dgm:spPr/>
    </dgm:pt>
    <dgm:pt modelId="{2878E7BF-88FA-4D51-A90B-22340F7F3C2F}" type="pres">
      <dgm:prSet presAssocID="{E9D857FB-D261-4C87-A1EC-706923E6FC1B}" presName="Name13" presStyleLbl="parChTrans1D2" presStyleIdx="0" presStyleCnt="2"/>
      <dgm:spPr/>
      <dgm:t>
        <a:bodyPr/>
        <a:lstStyle/>
        <a:p>
          <a:endParaRPr lang="uk-UA"/>
        </a:p>
      </dgm:t>
    </dgm:pt>
    <dgm:pt modelId="{77ECC634-788B-4C31-980F-2D75FAC7A644}" type="pres">
      <dgm:prSet presAssocID="{55314A99-F3F2-4A2A-9E51-F28043332D50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18C7AED-24FD-4D2B-B533-C73E7C336428}" type="pres">
      <dgm:prSet presAssocID="{50661E8F-D125-4B8A-BF5A-E07DF68C1A3E}" presName="Name13" presStyleLbl="parChTrans1D2" presStyleIdx="1" presStyleCnt="2"/>
      <dgm:spPr/>
      <dgm:t>
        <a:bodyPr/>
        <a:lstStyle/>
        <a:p>
          <a:endParaRPr lang="uk-UA"/>
        </a:p>
      </dgm:t>
    </dgm:pt>
    <dgm:pt modelId="{6D7B0FB7-EDA1-4E8E-998F-8785E3CDE729}" type="pres">
      <dgm:prSet presAssocID="{19EC4998-94A4-455D-981D-13D55BB15A71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D8DEDBA-BCC8-45BB-A0ED-2619B0EA769E}" type="presOf" srcId="{476F61E9-27DD-41A3-B310-E38C8B6743CD}" destId="{EBC70CCA-97E0-46A7-ABB0-E5145BD25C58}" srcOrd="1" destOrd="0" presId="urn:microsoft.com/office/officeart/2005/8/layout/hierarchy3"/>
    <dgm:cxn modelId="{491F0DA2-E57B-4F82-A506-A62CE7AC57D0}" type="presOf" srcId="{19EC4998-94A4-455D-981D-13D55BB15A71}" destId="{6D7B0FB7-EDA1-4E8E-998F-8785E3CDE729}" srcOrd="0" destOrd="0" presId="urn:microsoft.com/office/officeart/2005/8/layout/hierarchy3"/>
    <dgm:cxn modelId="{6579825A-9EE0-4791-A16C-7CA95FA005F9}" type="presOf" srcId="{E9D857FB-D261-4C87-A1EC-706923E6FC1B}" destId="{2878E7BF-88FA-4D51-A90B-22340F7F3C2F}" srcOrd="0" destOrd="0" presId="urn:microsoft.com/office/officeart/2005/8/layout/hierarchy3"/>
    <dgm:cxn modelId="{9242A86A-6613-47C1-AA09-049B146924ED}" srcId="{476F61E9-27DD-41A3-B310-E38C8B6743CD}" destId="{55314A99-F3F2-4A2A-9E51-F28043332D50}" srcOrd="0" destOrd="0" parTransId="{E9D857FB-D261-4C87-A1EC-706923E6FC1B}" sibTransId="{614646D7-1D35-475E-BE16-B2A7A4B7F9B1}"/>
    <dgm:cxn modelId="{5AB4C0C4-C848-4C72-94B7-63E83A732606}" srcId="{476F61E9-27DD-41A3-B310-E38C8B6743CD}" destId="{19EC4998-94A4-455D-981D-13D55BB15A71}" srcOrd="1" destOrd="0" parTransId="{50661E8F-D125-4B8A-BF5A-E07DF68C1A3E}" sibTransId="{13552520-AF01-4979-96FE-E15FCB8E7EA0}"/>
    <dgm:cxn modelId="{4105193F-E83A-4F4F-A49A-560706A7229A}" type="presOf" srcId="{55314A99-F3F2-4A2A-9E51-F28043332D50}" destId="{77ECC634-788B-4C31-980F-2D75FAC7A644}" srcOrd="0" destOrd="0" presId="urn:microsoft.com/office/officeart/2005/8/layout/hierarchy3"/>
    <dgm:cxn modelId="{EBA3B77A-8F32-4EAF-B5B1-0DB2CA51B14E}" type="presOf" srcId="{476F61E9-27DD-41A3-B310-E38C8B6743CD}" destId="{E7B36354-9429-4BC7-B043-0404E284E3A1}" srcOrd="0" destOrd="0" presId="urn:microsoft.com/office/officeart/2005/8/layout/hierarchy3"/>
    <dgm:cxn modelId="{7991FABE-3C65-4C98-A7D5-0E8CCC978A4A}" srcId="{86B225C0-C433-4336-811D-8B8450C3AC7A}" destId="{476F61E9-27DD-41A3-B310-E38C8B6743CD}" srcOrd="0" destOrd="0" parTransId="{3B0ADF66-D183-4673-A1F6-597FCB4C828A}" sibTransId="{01ADC1A9-CE98-4A6C-9F1D-FE9DA781BF6D}"/>
    <dgm:cxn modelId="{052E6102-9AEE-4FDC-B682-24C0BBB1C587}" type="presOf" srcId="{50661E8F-D125-4B8A-BF5A-E07DF68C1A3E}" destId="{E18C7AED-24FD-4D2B-B533-C73E7C336428}" srcOrd="0" destOrd="0" presId="urn:microsoft.com/office/officeart/2005/8/layout/hierarchy3"/>
    <dgm:cxn modelId="{95510795-0C90-4B71-A1A9-46EBF9A17F5E}" type="presOf" srcId="{86B225C0-C433-4336-811D-8B8450C3AC7A}" destId="{0CD819BF-04B8-4C0E-904E-E482BF5BF595}" srcOrd="0" destOrd="0" presId="urn:microsoft.com/office/officeart/2005/8/layout/hierarchy3"/>
    <dgm:cxn modelId="{DB488517-ED8D-4577-8DB8-EB11611B6A0A}" type="presParOf" srcId="{0CD819BF-04B8-4C0E-904E-E482BF5BF595}" destId="{1B5F0CBE-2242-450A-9CB2-06827D0ED952}" srcOrd="0" destOrd="0" presId="urn:microsoft.com/office/officeart/2005/8/layout/hierarchy3"/>
    <dgm:cxn modelId="{576B02DE-9B46-4207-8977-230876C27199}" type="presParOf" srcId="{1B5F0CBE-2242-450A-9CB2-06827D0ED952}" destId="{ED87C62D-3B4C-4F19-A163-A0CAD126AA87}" srcOrd="0" destOrd="0" presId="urn:microsoft.com/office/officeart/2005/8/layout/hierarchy3"/>
    <dgm:cxn modelId="{0E2E172A-FDE8-450F-AD86-BEAF4A666B75}" type="presParOf" srcId="{ED87C62D-3B4C-4F19-A163-A0CAD126AA87}" destId="{E7B36354-9429-4BC7-B043-0404E284E3A1}" srcOrd="0" destOrd="0" presId="urn:microsoft.com/office/officeart/2005/8/layout/hierarchy3"/>
    <dgm:cxn modelId="{9AD07E97-4184-4073-98D6-1CB58574896C}" type="presParOf" srcId="{ED87C62D-3B4C-4F19-A163-A0CAD126AA87}" destId="{EBC70CCA-97E0-46A7-ABB0-E5145BD25C58}" srcOrd="1" destOrd="0" presId="urn:microsoft.com/office/officeart/2005/8/layout/hierarchy3"/>
    <dgm:cxn modelId="{0B971C41-D22A-450B-8715-E1C31F987E61}" type="presParOf" srcId="{1B5F0CBE-2242-450A-9CB2-06827D0ED952}" destId="{94E1C3CF-41D2-46C5-AF5E-1CEFB485E37B}" srcOrd="1" destOrd="0" presId="urn:microsoft.com/office/officeart/2005/8/layout/hierarchy3"/>
    <dgm:cxn modelId="{7F571FF2-9730-4676-910A-F30EC2CB4890}" type="presParOf" srcId="{94E1C3CF-41D2-46C5-AF5E-1CEFB485E37B}" destId="{2878E7BF-88FA-4D51-A90B-22340F7F3C2F}" srcOrd="0" destOrd="0" presId="urn:microsoft.com/office/officeart/2005/8/layout/hierarchy3"/>
    <dgm:cxn modelId="{5667A891-B2BE-4316-A149-2FDBA21EE9ED}" type="presParOf" srcId="{94E1C3CF-41D2-46C5-AF5E-1CEFB485E37B}" destId="{77ECC634-788B-4C31-980F-2D75FAC7A644}" srcOrd="1" destOrd="0" presId="urn:microsoft.com/office/officeart/2005/8/layout/hierarchy3"/>
    <dgm:cxn modelId="{AB14F32F-AE69-4CE7-ACC8-BA39B9FC2CEF}" type="presParOf" srcId="{94E1C3CF-41D2-46C5-AF5E-1CEFB485E37B}" destId="{E18C7AED-24FD-4D2B-B533-C73E7C336428}" srcOrd="2" destOrd="0" presId="urn:microsoft.com/office/officeart/2005/8/layout/hierarchy3"/>
    <dgm:cxn modelId="{DE06B963-493F-41F5-BFE5-238416EE1492}" type="presParOf" srcId="{94E1C3CF-41D2-46C5-AF5E-1CEFB485E37B}" destId="{6D7B0FB7-EDA1-4E8E-998F-8785E3CDE72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6B225C0-C433-4336-811D-8B8450C3AC7A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476F61E9-27DD-41A3-B310-E38C8B6743CD}">
      <dgm:prSet phldrT="[Текст]"/>
      <dgm:spPr/>
      <dgm:t>
        <a:bodyPr/>
        <a:lstStyle/>
        <a:p>
          <a:r>
            <a:rPr lang="uk-UA" b="1" dirty="0" smtClean="0"/>
            <a:t>Учнівське об’єднання</a:t>
          </a:r>
          <a:endParaRPr lang="uk-UA" dirty="0" smtClean="0"/>
        </a:p>
        <a:p>
          <a:r>
            <a:rPr lang="uk-UA" b="1" dirty="0" smtClean="0"/>
            <a:t>«Лідер»</a:t>
          </a:r>
          <a:endParaRPr lang="uk-UA" dirty="0"/>
        </a:p>
      </dgm:t>
    </dgm:pt>
    <dgm:pt modelId="{3B0ADF66-D183-4673-A1F6-597FCB4C828A}" type="parTrans" cxnId="{7991FABE-3C65-4C98-A7D5-0E8CCC978A4A}">
      <dgm:prSet/>
      <dgm:spPr/>
      <dgm:t>
        <a:bodyPr/>
        <a:lstStyle/>
        <a:p>
          <a:endParaRPr lang="uk-UA"/>
        </a:p>
      </dgm:t>
    </dgm:pt>
    <dgm:pt modelId="{01ADC1A9-CE98-4A6C-9F1D-FE9DA781BF6D}" type="sibTrans" cxnId="{7991FABE-3C65-4C98-A7D5-0E8CCC978A4A}">
      <dgm:prSet/>
      <dgm:spPr/>
      <dgm:t>
        <a:bodyPr/>
        <a:lstStyle/>
        <a:p>
          <a:endParaRPr lang="uk-UA"/>
        </a:p>
      </dgm:t>
    </dgm:pt>
    <dgm:pt modelId="{19EC4998-94A4-455D-981D-13D55BB15A71}">
      <dgm:prSet phldrT="[Текст]" custT="1"/>
      <dgm:spPr/>
      <dgm:t>
        <a:bodyPr/>
        <a:lstStyle/>
        <a:p>
          <a:r>
            <a:rPr lang="uk-UA" sz="2800" b="1" dirty="0" smtClean="0"/>
            <a:t>Комісії</a:t>
          </a:r>
          <a:endParaRPr lang="uk-UA" sz="2800" dirty="0"/>
        </a:p>
      </dgm:t>
    </dgm:pt>
    <dgm:pt modelId="{50661E8F-D125-4B8A-BF5A-E07DF68C1A3E}" type="parTrans" cxnId="{5AB4C0C4-C848-4C72-94B7-63E83A732606}">
      <dgm:prSet/>
      <dgm:spPr/>
      <dgm:t>
        <a:bodyPr/>
        <a:lstStyle/>
        <a:p>
          <a:endParaRPr lang="uk-UA"/>
        </a:p>
      </dgm:t>
    </dgm:pt>
    <dgm:pt modelId="{13552520-AF01-4979-96FE-E15FCB8E7EA0}" type="sibTrans" cxnId="{5AB4C0C4-C848-4C72-94B7-63E83A732606}">
      <dgm:prSet/>
      <dgm:spPr/>
      <dgm:t>
        <a:bodyPr/>
        <a:lstStyle/>
        <a:p>
          <a:endParaRPr lang="uk-UA"/>
        </a:p>
      </dgm:t>
    </dgm:pt>
    <dgm:pt modelId="{55314A99-F3F2-4A2A-9E51-F28043332D50}">
      <dgm:prSet custT="1"/>
      <dgm:spPr/>
      <dgm:t>
        <a:bodyPr/>
        <a:lstStyle/>
        <a:p>
          <a:pPr algn="ctr"/>
          <a:r>
            <a:rPr lang="uk-UA" sz="1800" b="1" dirty="0" smtClean="0"/>
            <a:t>Голова учкому</a:t>
          </a:r>
          <a:endParaRPr lang="uk-UA" sz="1800" dirty="0" smtClean="0"/>
        </a:p>
        <a:p>
          <a:pPr algn="ctr"/>
          <a:r>
            <a:rPr lang="uk-UA" sz="1800" b="1" dirty="0" smtClean="0"/>
            <a:t>Заступник</a:t>
          </a:r>
          <a:endParaRPr lang="uk-UA" sz="1800" dirty="0" smtClean="0"/>
        </a:p>
        <a:p>
          <a:pPr algn="ctr"/>
          <a:r>
            <a:rPr lang="uk-UA" sz="1800" b="1" dirty="0" smtClean="0"/>
            <a:t>Секретар</a:t>
          </a:r>
          <a:endParaRPr lang="uk-UA" sz="1500" dirty="0"/>
        </a:p>
      </dgm:t>
    </dgm:pt>
    <dgm:pt modelId="{614646D7-1D35-475E-BE16-B2A7A4B7F9B1}" type="sibTrans" cxnId="{9242A86A-6613-47C1-AA09-049B146924ED}">
      <dgm:prSet/>
      <dgm:spPr/>
      <dgm:t>
        <a:bodyPr/>
        <a:lstStyle/>
        <a:p>
          <a:endParaRPr lang="uk-UA"/>
        </a:p>
      </dgm:t>
    </dgm:pt>
    <dgm:pt modelId="{E9D857FB-D261-4C87-A1EC-706923E6FC1B}" type="parTrans" cxnId="{9242A86A-6613-47C1-AA09-049B146924ED}">
      <dgm:prSet/>
      <dgm:spPr/>
      <dgm:t>
        <a:bodyPr/>
        <a:lstStyle/>
        <a:p>
          <a:endParaRPr lang="uk-UA"/>
        </a:p>
      </dgm:t>
    </dgm:pt>
    <dgm:pt modelId="{0CD819BF-04B8-4C0E-904E-E482BF5BF595}" type="pres">
      <dgm:prSet presAssocID="{86B225C0-C433-4336-811D-8B8450C3AC7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uk-UA"/>
        </a:p>
      </dgm:t>
    </dgm:pt>
    <dgm:pt modelId="{1B5F0CBE-2242-450A-9CB2-06827D0ED952}" type="pres">
      <dgm:prSet presAssocID="{476F61E9-27DD-41A3-B310-E38C8B6743CD}" presName="root" presStyleCnt="0"/>
      <dgm:spPr/>
    </dgm:pt>
    <dgm:pt modelId="{ED87C62D-3B4C-4F19-A163-A0CAD126AA87}" type="pres">
      <dgm:prSet presAssocID="{476F61E9-27DD-41A3-B310-E38C8B6743CD}" presName="rootComposite" presStyleCnt="0"/>
      <dgm:spPr/>
    </dgm:pt>
    <dgm:pt modelId="{E7B36354-9429-4BC7-B043-0404E284E3A1}" type="pres">
      <dgm:prSet presAssocID="{476F61E9-27DD-41A3-B310-E38C8B6743CD}" presName="rootText" presStyleLbl="node1" presStyleIdx="0" presStyleCnt="1"/>
      <dgm:spPr/>
      <dgm:t>
        <a:bodyPr/>
        <a:lstStyle/>
        <a:p>
          <a:endParaRPr lang="uk-UA"/>
        </a:p>
      </dgm:t>
    </dgm:pt>
    <dgm:pt modelId="{EBC70CCA-97E0-46A7-ABB0-E5145BD25C58}" type="pres">
      <dgm:prSet presAssocID="{476F61E9-27DD-41A3-B310-E38C8B6743CD}" presName="rootConnector" presStyleLbl="node1" presStyleIdx="0" presStyleCnt="1"/>
      <dgm:spPr/>
      <dgm:t>
        <a:bodyPr/>
        <a:lstStyle/>
        <a:p>
          <a:endParaRPr lang="uk-UA"/>
        </a:p>
      </dgm:t>
    </dgm:pt>
    <dgm:pt modelId="{94E1C3CF-41D2-46C5-AF5E-1CEFB485E37B}" type="pres">
      <dgm:prSet presAssocID="{476F61E9-27DD-41A3-B310-E38C8B6743CD}" presName="childShape" presStyleCnt="0"/>
      <dgm:spPr/>
    </dgm:pt>
    <dgm:pt modelId="{2878E7BF-88FA-4D51-A90B-22340F7F3C2F}" type="pres">
      <dgm:prSet presAssocID="{E9D857FB-D261-4C87-A1EC-706923E6FC1B}" presName="Name13" presStyleLbl="parChTrans1D2" presStyleIdx="0" presStyleCnt="2"/>
      <dgm:spPr/>
      <dgm:t>
        <a:bodyPr/>
        <a:lstStyle/>
        <a:p>
          <a:endParaRPr lang="uk-UA"/>
        </a:p>
      </dgm:t>
    </dgm:pt>
    <dgm:pt modelId="{77ECC634-788B-4C31-980F-2D75FAC7A644}" type="pres">
      <dgm:prSet presAssocID="{55314A99-F3F2-4A2A-9E51-F28043332D50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18C7AED-24FD-4D2B-B533-C73E7C336428}" type="pres">
      <dgm:prSet presAssocID="{50661E8F-D125-4B8A-BF5A-E07DF68C1A3E}" presName="Name13" presStyleLbl="parChTrans1D2" presStyleIdx="1" presStyleCnt="2"/>
      <dgm:spPr/>
      <dgm:t>
        <a:bodyPr/>
        <a:lstStyle/>
        <a:p>
          <a:endParaRPr lang="uk-UA"/>
        </a:p>
      </dgm:t>
    </dgm:pt>
    <dgm:pt modelId="{6D7B0FB7-EDA1-4E8E-998F-8785E3CDE729}" type="pres">
      <dgm:prSet presAssocID="{19EC4998-94A4-455D-981D-13D55BB15A71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68AA5C17-5AEA-4537-8903-7D3FE6DE013A}" type="presOf" srcId="{50661E8F-D125-4B8A-BF5A-E07DF68C1A3E}" destId="{E18C7AED-24FD-4D2B-B533-C73E7C336428}" srcOrd="0" destOrd="0" presId="urn:microsoft.com/office/officeart/2005/8/layout/hierarchy3"/>
    <dgm:cxn modelId="{9242A86A-6613-47C1-AA09-049B146924ED}" srcId="{476F61E9-27DD-41A3-B310-E38C8B6743CD}" destId="{55314A99-F3F2-4A2A-9E51-F28043332D50}" srcOrd="0" destOrd="0" parTransId="{E9D857FB-D261-4C87-A1EC-706923E6FC1B}" sibTransId="{614646D7-1D35-475E-BE16-B2A7A4B7F9B1}"/>
    <dgm:cxn modelId="{2D40FFC1-53E6-4630-81D7-40377B717634}" type="presOf" srcId="{476F61E9-27DD-41A3-B310-E38C8B6743CD}" destId="{E7B36354-9429-4BC7-B043-0404E284E3A1}" srcOrd="0" destOrd="0" presId="urn:microsoft.com/office/officeart/2005/8/layout/hierarchy3"/>
    <dgm:cxn modelId="{0BDD57F1-E7FB-4B92-8564-3E00FE61637D}" type="presOf" srcId="{19EC4998-94A4-455D-981D-13D55BB15A71}" destId="{6D7B0FB7-EDA1-4E8E-998F-8785E3CDE729}" srcOrd="0" destOrd="0" presId="urn:microsoft.com/office/officeart/2005/8/layout/hierarchy3"/>
    <dgm:cxn modelId="{5AB4C0C4-C848-4C72-94B7-63E83A732606}" srcId="{476F61E9-27DD-41A3-B310-E38C8B6743CD}" destId="{19EC4998-94A4-455D-981D-13D55BB15A71}" srcOrd="1" destOrd="0" parTransId="{50661E8F-D125-4B8A-BF5A-E07DF68C1A3E}" sibTransId="{13552520-AF01-4979-96FE-E15FCB8E7EA0}"/>
    <dgm:cxn modelId="{9FC33FA3-72CA-45CE-BCAD-35CCAAC7DA43}" type="presOf" srcId="{476F61E9-27DD-41A3-B310-E38C8B6743CD}" destId="{EBC70CCA-97E0-46A7-ABB0-E5145BD25C58}" srcOrd="1" destOrd="0" presId="urn:microsoft.com/office/officeart/2005/8/layout/hierarchy3"/>
    <dgm:cxn modelId="{7991FABE-3C65-4C98-A7D5-0E8CCC978A4A}" srcId="{86B225C0-C433-4336-811D-8B8450C3AC7A}" destId="{476F61E9-27DD-41A3-B310-E38C8B6743CD}" srcOrd="0" destOrd="0" parTransId="{3B0ADF66-D183-4673-A1F6-597FCB4C828A}" sibTransId="{01ADC1A9-CE98-4A6C-9F1D-FE9DA781BF6D}"/>
    <dgm:cxn modelId="{6E8EB478-FB2E-43C4-9E11-DFBE1FDF88F1}" type="presOf" srcId="{E9D857FB-D261-4C87-A1EC-706923E6FC1B}" destId="{2878E7BF-88FA-4D51-A90B-22340F7F3C2F}" srcOrd="0" destOrd="0" presId="urn:microsoft.com/office/officeart/2005/8/layout/hierarchy3"/>
    <dgm:cxn modelId="{26CC6E7D-F3B4-4657-BA3B-7AECD3A63922}" type="presOf" srcId="{55314A99-F3F2-4A2A-9E51-F28043332D50}" destId="{77ECC634-788B-4C31-980F-2D75FAC7A644}" srcOrd="0" destOrd="0" presId="urn:microsoft.com/office/officeart/2005/8/layout/hierarchy3"/>
    <dgm:cxn modelId="{09510100-2816-4198-B025-DB0FE0AA32BF}" type="presOf" srcId="{86B225C0-C433-4336-811D-8B8450C3AC7A}" destId="{0CD819BF-04B8-4C0E-904E-E482BF5BF595}" srcOrd="0" destOrd="0" presId="urn:microsoft.com/office/officeart/2005/8/layout/hierarchy3"/>
    <dgm:cxn modelId="{DE0EB11A-30E2-400F-954A-FCBF0766819E}" type="presParOf" srcId="{0CD819BF-04B8-4C0E-904E-E482BF5BF595}" destId="{1B5F0CBE-2242-450A-9CB2-06827D0ED952}" srcOrd="0" destOrd="0" presId="urn:microsoft.com/office/officeart/2005/8/layout/hierarchy3"/>
    <dgm:cxn modelId="{BD570B50-481F-4C92-BE99-0CB05476A700}" type="presParOf" srcId="{1B5F0CBE-2242-450A-9CB2-06827D0ED952}" destId="{ED87C62D-3B4C-4F19-A163-A0CAD126AA87}" srcOrd="0" destOrd="0" presId="urn:microsoft.com/office/officeart/2005/8/layout/hierarchy3"/>
    <dgm:cxn modelId="{E17D5CBB-EFB3-4798-9FE3-25AD4E7B767B}" type="presParOf" srcId="{ED87C62D-3B4C-4F19-A163-A0CAD126AA87}" destId="{E7B36354-9429-4BC7-B043-0404E284E3A1}" srcOrd="0" destOrd="0" presId="urn:microsoft.com/office/officeart/2005/8/layout/hierarchy3"/>
    <dgm:cxn modelId="{7A1A38FE-FBC1-477B-8F66-CAD81A6CD1F1}" type="presParOf" srcId="{ED87C62D-3B4C-4F19-A163-A0CAD126AA87}" destId="{EBC70CCA-97E0-46A7-ABB0-E5145BD25C58}" srcOrd="1" destOrd="0" presId="urn:microsoft.com/office/officeart/2005/8/layout/hierarchy3"/>
    <dgm:cxn modelId="{B15B7AB1-74FA-4145-8C49-7C966702DBDB}" type="presParOf" srcId="{1B5F0CBE-2242-450A-9CB2-06827D0ED952}" destId="{94E1C3CF-41D2-46C5-AF5E-1CEFB485E37B}" srcOrd="1" destOrd="0" presId="urn:microsoft.com/office/officeart/2005/8/layout/hierarchy3"/>
    <dgm:cxn modelId="{E3C79785-D328-424F-AE68-15F29FDFF590}" type="presParOf" srcId="{94E1C3CF-41D2-46C5-AF5E-1CEFB485E37B}" destId="{2878E7BF-88FA-4D51-A90B-22340F7F3C2F}" srcOrd="0" destOrd="0" presId="urn:microsoft.com/office/officeart/2005/8/layout/hierarchy3"/>
    <dgm:cxn modelId="{28413AA8-2AFA-46AF-960D-72E22BD3E026}" type="presParOf" srcId="{94E1C3CF-41D2-46C5-AF5E-1CEFB485E37B}" destId="{77ECC634-788B-4C31-980F-2D75FAC7A644}" srcOrd="1" destOrd="0" presId="urn:microsoft.com/office/officeart/2005/8/layout/hierarchy3"/>
    <dgm:cxn modelId="{F295D45F-FA07-404B-9473-AC78DE1DC535}" type="presParOf" srcId="{94E1C3CF-41D2-46C5-AF5E-1CEFB485E37B}" destId="{E18C7AED-24FD-4D2B-B533-C73E7C336428}" srcOrd="2" destOrd="0" presId="urn:microsoft.com/office/officeart/2005/8/layout/hierarchy3"/>
    <dgm:cxn modelId="{D5108A96-4F19-4B75-A72E-6AECE150281A}" type="presParOf" srcId="{94E1C3CF-41D2-46C5-AF5E-1CEFB485E37B}" destId="{6D7B0FB7-EDA1-4E8E-998F-8785E3CDE729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7BFFEA-3A62-4F75-ADF7-B68CC86B8684}">
      <dsp:nvSpPr>
        <dsp:cNvPr id="0" name=""/>
        <dsp:cNvSpPr/>
      </dsp:nvSpPr>
      <dsp:spPr>
        <a:xfrm>
          <a:off x="11047962" y="3915854"/>
          <a:ext cx="168952" cy="9206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6509"/>
              </a:lnTo>
              <a:lnTo>
                <a:pt x="168952" y="806509"/>
              </a:lnTo>
              <a:lnTo>
                <a:pt x="168952" y="920660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6FD54B-58A5-45CE-9BA6-64C96E74EE74}">
      <dsp:nvSpPr>
        <dsp:cNvPr id="0" name=""/>
        <dsp:cNvSpPr/>
      </dsp:nvSpPr>
      <dsp:spPr>
        <a:xfrm>
          <a:off x="9590396" y="3915854"/>
          <a:ext cx="1457565" cy="908516"/>
        </a:xfrm>
        <a:custGeom>
          <a:avLst/>
          <a:gdLst/>
          <a:ahLst/>
          <a:cxnLst/>
          <a:rect l="0" t="0" r="0" b="0"/>
          <a:pathLst>
            <a:path>
              <a:moveTo>
                <a:pt x="1457565" y="0"/>
              </a:moveTo>
              <a:lnTo>
                <a:pt x="1457565" y="794366"/>
              </a:lnTo>
              <a:lnTo>
                <a:pt x="0" y="794366"/>
              </a:lnTo>
              <a:lnTo>
                <a:pt x="0" y="908516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3044B6-431A-46B2-822D-834F23D54DFA}">
      <dsp:nvSpPr>
        <dsp:cNvPr id="0" name=""/>
        <dsp:cNvSpPr/>
      </dsp:nvSpPr>
      <dsp:spPr>
        <a:xfrm>
          <a:off x="8061803" y="3915854"/>
          <a:ext cx="2986158" cy="932819"/>
        </a:xfrm>
        <a:custGeom>
          <a:avLst/>
          <a:gdLst/>
          <a:ahLst/>
          <a:cxnLst/>
          <a:rect l="0" t="0" r="0" b="0"/>
          <a:pathLst>
            <a:path>
              <a:moveTo>
                <a:pt x="2986158" y="0"/>
              </a:moveTo>
              <a:lnTo>
                <a:pt x="2986158" y="818669"/>
              </a:lnTo>
              <a:lnTo>
                <a:pt x="0" y="818669"/>
              </a:lnTo>
              <a:lnTo>
                <a:pt x="0" y="932819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F810A9-9662-4895-BED8-FED4216BA5E6}">
      <dsp:nvSpPr>
        <dsp:cNvPr id="0" name=""/>
        <dsp:cNvSpPr/>
      </dsp:nvSpPr>
      <dsp:spPr>
        <a:xfrm>
          <a:off x="5997180" y="2410647"/>
          <a:ext cx="5050781" cy="7227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08604"/>
              </a:lnTo>
              <a:lnTo>
                <a:pt x="5050781" y="608604"/>
              </a:lnTo>
              <a:lnTo>
                <a:pt x="5050781" y="722754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2DA6E9-0B0E-4D70-968F-E6094FFA9E02}">
      <dsp:nvSpPr>
        <dsp:cNvPr id="0" name=""/>
        <dsp:cNvSpPr/>
      </dsp:nvSpPr>
      <dsp:spPr>
        <a:xfrm>
          <a:off x="5997180" y="2410647"/>
          <a:ext cx="3184859" cy="71059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6445"/>
              </a:lnTo>
              <a:lnTo>
                <a:pt x="3184859" y="596445"/>
              </a:lnTo>
              <a:lnTo>
                <a:pt x="3184859" y="710595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938B64-A015-4505-A2DC-057E76081477}">
      <dsp:nvSpPr>
        <dsp:cNvPr id="0" name=""/>
        <dsp:cNvSpPr/>
      </dsp:nvSpPr>
      <dsp:spPr>
        <a:xfrm>
          <a:off x="5997180" y="2410647"/>
          <a:ext cx="1151037" cy="710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96006"/>
              </a:lnTo>
              <a:lnTo>
                <a:pt x="1151037" y="596006"/>
              </a:lnTo>
              <a:lnTo>
                <a:pt x="1151037" y="710157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BE2B0F-D818-4FEC-B7E7-A69E687EC139}">
      <dsp:nvSpPr>
        <dsp:cNvPr id="0" name=""/>
        <dsp:cNvSpPr/>
      </dsp:nvSpPr>
      <dsp:spPr>
        <a:xfrm>
          <a:off x="4753266" y="4304020"/>
          <a:ext cx="270789" cy="821711"/>
        </a:xfrm>
        <a:custGeom>
          <a:avLst/>
          <a:gdLst/>
          <a:ahLst/>
          <a:cxnLst/>
          <a:rect l="0" t="0" r="0" b="0"/>
          <a:pathLst>
            <a:path>
              <a:moveTo>
                <a:pt x="270789" y="0"/>
              </a:moveTo>
              <a:lnTo>
                <a:pt x="270789" y="707561"/>
              </a:lnTo>
              <a:lnTo>
                <a:pt x="0" y="707561"/>
              </a:lnTo>
              <a:lnTo>
                <a:pt x="0" y="821711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45915-3C3B-49C6-83EF-74C3B3890685}">
      <dsp:nvSpPr>
        <dsp:cNvPr id="0" name=""/>
        <dsp:cNvSpPr/>
      </dsp:nvSpPr>
      <dsp:spPr>
        <a:xfrm>
          <a:off x="5024055" y="2410647"/>
          <a:ext cx="973124" cy="710603"/>
        </a:xfrm>
        <a:custGeom>
          <a:avLst/>
          <a:gdLst/>
          <a:ahLst/>
          <a:cxnLst/>
          <a:rect l="0" t="0" r="0" b="0"/>
          <a:pathLst>
            <a:path>
              <a:moveTo>
                <a:pt x="973124" y="0"/>
              </a:moveTo>
              <a:lnTo>
                <a:pt x="973124" y="596452"/>
              </a:lnTo>
              <a:lnTo>
                <a:pt x="0" y="596452"/>
              </a:lnTo>
              <a:lnTo>
                <a:pt x="0" y="710603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164211-A772-443B-8526-070230EC32A8}">
      <dsp:nvSpPr>
        <dsp:cNvPr id="0" name=""/>
        <dsp:cNvSpPr/>
      </dsp:nvSpPr>
      <dsp:spPr>
        <a:xfrm>
          <a:off x="2777733" y="2410647"/>
          <a:ext cx="3219447" cy="758324"/>
        </a:xfrm>
        <a:custGeom>
          <a:avLst/>
          <a:gdLst/>
          <a:ahLst/>
          <a:cxnLst/>
          <a:rect l="0" t="0" r="0" b="0"/>
          <a:pathLst>
            <a:path>
              <a:moveTo>
                <a:pt x="3219447" y="0"/>
              </a:moveTo>
              <a:lnTo>
                <a:pt x="3219447" y="644174"/>
              </a:lnTo>
              <a:lnTo>
                <a:pt x="0" y="644174"/>
              </a:lnTo>
              <a:lnTo>
                <a:pt x="0" y="758324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886E4D-24AA-4F4F-8DB4-30029B644427}">
      <dsp:nvSpPr>
        <dsp:cNvPr id="0" name=""/>
        <dsp:cNvSpPr/>
      </dsp:nvSpPr>
      <dsp:spPr>
        <a:xfrm>
          <a:off x="621700" y="2410647"/>
          <a:ext cx="5375480" cy="830795"/>
        </a:xfrm>
        <a:custGeom>
          <a:avLst/>
          <a:gdLst/>
          <a:ahLst/>
          <a:cxnLst/>
          <a:rect l="0" t="0" r="0" b="0"/>
          <a:pathLst>
            <a:path>
              <a:moveTo>
                <a:pt x="5375480" y="0"/>
              </a:moveTo>
              <a:lnTo>
                <a:pt x="5375480" y="716645"/>
              </a:lnTo>
              <a:lnTo>
                <a:pt x="0" y="716645"/>
              </a:lnTo>
              <a:lnTo>
                <a:pt x="0" y="830795"/>
              </a:lnTo>
            </a:path>
          </a:pathLst>
        </a:custGeom>
        <a:noFill/>
        <a:ln w="48000" cap="flat" cmpd="thickThin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C4AFB4-7EA5-4ACF-92DD-3CF587C1EB22}">
      <dsp:nvSpPr>
        <dsp:cNvPr id="0" name=""/>
        <dsp:cNvSpPr/>
      </dsp:nvSpPr>
      <dsp:spPr>
        <a:xfrm>
          <a:off x="5614802" y="797337"/>
          <a:ext cx="382378" cy="5528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8679"/>
              </a:lnTo>
              <a:lnTo>
                <a:pt x="382378" y="438679"/>
              </a:lnTo>
              <a:lnTo>
                <a:pt x="382378" y="552829"/>
              </a:lnTo>
            </a:path>
          </a:pathLst>
        </a:custGeom>
        <a:noFill/>
        <a:ln w="48000" cap="flat" cmpd="thickThin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5AAAC9-72A0-4D3F-8645-A40545F7D7F7}">
      <dsp:nvSpPr>
        <dsp:cNvPr id="0" name=""/>
        <dsp:cNvSpPr/>
      </dsp:nvSpPr>
      <dsp:spPr>
        <a:xfrm>
          <a:off x="2771927" y="156376"/>
          <a:ext cx="5685749" cy="64096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938BD2-123E-4EB4-92AB-FAFB9123C6E4}">
      <dsp:nvSpPr>
        <dsp:cNvPr id="0" name=""/>
        <dsp:cNvSpPr/>
      </dsp:nvSpPr>
      <dsp:spPr>
        <a:xfrm>
          <a:off x="2908839" y="286443"/>
          <a:ext cx="5685749" cy="6409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Заступник директора з виховної роботи</a:t>
          </a:r>
          <a:endParaRPr lang="uk-UA" sz="2000" kern="1200" dirty="0"/>
        </a:p>
      </dsp:txBody>
      <dsp:txXfrm>
        <a:off x="2927612" y="305216"/>
        <a:ext cx="5648203" cy="603414"/>
      </dsp:txXfrm>
    </dsp:sp>
    <dsp:sp modelId="{1CE0F996-0F60-41C7-8AC5-3458C39C5A85}">
      <dsp:nvSpPr>
        <dsp:cNvPr id="0" name=""/>
        <dsp:cNvSpPr/>
      </dsp:nvSpPr>
      <dsp:spPr>
        <a:xfrm>
          <a:off x="3685972" y="1350167"/>
          <a:ext cx="4622416" cy="106048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4E8E9B-7D04-45D4-A598-7F0C56B3B28D}">
      <dsp:nvSpPr>
        <dsp:cNvPr id="0" name=""/>
        <dsp:cNvSpPr/>
      </dsp:nvSpPr>
      <dsp:spPr>
        <a:xfrm>
          <a:off x="3822884" y="1480233"/>
          <a:ext cx="4622416" cy="1060480"/>
        </a:xfrm>
        <a:prstGeom prst="roundRect">
          <a:avLst>
            <a:gd name="adj" fmla="val 10000"/>
          </a:avLst>
        </a:prstGeom>
        <a:solidFill>
          <a:schemeClr val="accent1">
            <a:alpha val="9000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bg1"/>
              </a:solidFill>
            </a:rPr>
            <a:t>Координаційна рада</a:t>
          </a:r>
          <a:endParaRPr lang="uk-UA" sz="2800" kern="1200" dirty="0">
            <a:solidFill>
              <a:schemeClr val="bg1"/>
            </a:solidFill>
          </a:endParaRPr>
        </a:p>
      </dsp:txBody>
      <dsp:txXfrm>
        <a:off x="3853944" y="1511293"/>
        <a:ext cx="4560296" cy="998360"/>
      </dsp:txXfrm>
    </dsp:sp>
    <dsp:sp modelId="{608B8539-CF9E-465D-A046-85DEF69564F7}">
      <dsp:nvSpPr>
        <dsp:cNvPr id="0" name=""/>
        <dsp:cNvSpPr/>
      </dsp:nvSpPr>
      <dsp:spPr>
        <a:xfrm>
          <a:off x="5596" y="3241443"/>
          <a:ext cx="1232207" cy="7824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8D5719-8397-4192-940D-10FA83AA20EA}">
      <dsp:nvSpPr>
        <dsp:cNvPr id="0" name=""/>
        <dsp:cNvSpPr/>
      </dsp:nvSpPr>
      <dsp:spPr>
        <a:xfrm>
          <a:off x="142508" y="3371509"/>
          <a:ext cx="1232207" cy="782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Педагог-організатор</a:t>
          </a:r>
          <a:endParaRPr lang="uk-UA" sz="1000" kern="1200" dirty="0"/>
        </a:p>
      </dsp:txBody>
      <dsp:txXfrm>
        <a:off x="165425" y="3394426"/>
        <a:ext cx="1186373" cy="736617"/>
      </dsp:txXfrm>
    </dsp:sp>
    <dsp:sp modelId="{E75C6C40-64A2-4B0B-A40D-2DFA58FA32F3}">
      <dsp:nvSpPr>
        <dsp:cNvPr id="0" name=""/>
        <dsp:cNvSpPr/>
      </dsp:nvSpPr>
      <dsp:spPr>
        <a:xfrm>
          <a:off x="1995281" y="3168972"/>
          <a:ext cx="1564903" cy="107281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5BB021B-4F84-40A7-BC69-AAA42A67CAE1}">
      <dsp:nvSpPr>
        <dsp:cNvPr id="0" name=""/>
        <dsp:cNvSpPr/>
      </dsp:nvSpPr>
      <dsp:spPr>
        <a:xfrm>
          <a:off x="2132193" y="3299038"/>
          <a:ext cx="1564903" cy="10728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dirty="0" smtClean="0"/>
            <a:t>Керівники гуртків, об’єднань</a:t>
          </a:r>
          <a:endParaRPr lang="uk-UA" sz="1400" b="0" kern="1200" dirty="0"/>
        </a:p>
      </dsp:txBody>
      <dsp:txXfrm>
        <a:off x="2163615" y="3330460"/>
        <a:ext cx="1502059" cy="1009975"/>
      </dsp:txXfrm>
    </dsp:sp>
    <dsp:sp modelId="{1A12AD3D-4C45-4B2B-8550-BC0309965005}">
      <dsp:nvSpPr>
        <dsp:cNvPr id="0" name=""/>
        <dsp:cNvSpPr/>
      </dsp:nvSpPr>
      <dsp:spPr>
        <a:xfrm>
          <a:off x="4130280" y="3121250"/>
          <a:ext cx="1787550" cy="11827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1D5EBD-F90E-4070-B98D-1278FF62346F}">
      <dsp:nvSpPr>
        <dsp:cNvPr id="0" name=""/>
        <dsp:cNvSpPr/>
      </dsp:nvSpPr>
      <dsp:spPr>
        <a:xfrm>
          <a:off x="4267192" y="3251317"/>
          <a:ext cx="1787550" cy="11827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dirty="0" err="1" smtClean="0"/>
            <a:t>Психодіагностичне</a:t>
          </a:r>
          <a:r>
            <a:rPr lang="uk-UA" sz="1400" b="0" kern="1200" dirty="0" smtClean="0"/>
            <a:t> забезпечення виховного процесу</a:t>
          </a:r>
          <a:endParaRPr lang="uk-UA" sz="1400" b="0" kern="1200" dirty="0"/>
        </a:p>
      </dsp:txBody>
      <dsp:txXfrm>
        <a:off x="4301834" y="3285959"/>
        <a:ext cx="1718266" cy="1113485"/>
      </dsp:txXfrm>
    </dsp:sp>
    <dsp:sp modelId="{1F1D3396-39C6-4B3A-9E15-FB543DCB0349}">
      <dsp:nvSpPr>
        <dsp:cNvPr id="0" name=""/>
        <dsp:cNvSpPr/>
      </dsp:nvSpPr>
      <dsp:spPr>
        <a:xfrm>
          <a:off x="3970814" y="5125731"/>
          <a:ext cx="1564903" cy="7824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0B6DB5-5130-49F6-AE56-FE9C2796AA60}">
      <dsp:nvSpPr>
        <dsp:cNvPr id="0" name=""/>
        <dsp:cNvSpPr/>
      </dsp:nvSpPr>
      <dsp:spPr>
        <a:xfrm>
          <a:off x="4107726" y="5255798"/>
          <a:ext cx="1564903" cy="782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dirty="0" smtClean="0"/>
            <a:t>Психолог школи</a:t>
          </a:r>
          <a:endParaRPr lang="uk-UA" sz="1400" b="0" kern="1200" dirty="0"/>
        </a:p>
      </dsp:txBody>
      <dsp:txXfrm>
        <a:off x="4130643" y="5278715"/>
        <a:ext cx="1519069" cy="736617"/>
      </dsp:txXfrm>
    </dsp:sp>
    <dsp:sp modelId="{425BD506-359D-4497-8613-AFFCF6E92C47}">
      <dsp:nvSpPr>
        <dsp:cNvPr id="0" name=""/>
        <dsp:cNvSpPr/>
      </dsp:nvSpPr>
      <dsp:spPr>
        <a:xfrm>
          <a:off x="6365766" y="3120804"/>
          <a:ext cx="1564903" cy="7824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5FB2B8-88B2-46E4-883E-4A7691FA81EE}">
      <dsp:nvSpPr>
        <dsp:cNvPr id="0" name=""/>
        <dsp:cNvSpPr/>
      </dsp:nvSpPr>
      <dsp:spPr>
        <a:xfrm>
          <a:off x="6502678" y="3250871"/>
          <a:ext cx="1564903" cy="782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dirty="0" smtClean="0"/>
            <a:t>Класні керівники</a:t>
          </a:r>
          <a:endParaRPr lang="uk-UA" sz="1400" b="0" kern="1200" dirty="0"/>
        </a:p>
      </dsp:txBody>
      <dsp:txXfrm>
        <a:off x="6525595" y="3273788"/>
        <a:ext cx="1519069" cy="736617"/>
      </dsp:txXfrm>
    </dsp:sp>
    <dsp:sp modelId="{077EAF09-8D5E-4E62-8144-EA80D4EB77F3}">
      <dsp:nvSpPr>
        <dsp:cNvPr id="0" name=""/>
        <dsp:cNvSpPr/>
      </dsp:nvSpPr>
      <dsp:spPr>
        <a:xfrm>
          <a:off x="8399588" y="3121243"/>
          <a:ext cx="1564903" cy="7824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73CFD5-E90A-482A-8B7B-F49F396D4B75}">
      <dsp:nvSpPr>
        <dsp:cNvPr id="0" name=""/>
        <dsp:cNvSpPr/>
      </dsp:nvSpPr>
      <dsp:spPr>
        <a:xfrm>
          <a:off x="8536500" y="3251309"/>
          <a:ext cx="1564903" cy="782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0" kern="1200" dirty="0" smtClean="0"/>
            <a:t>Рада профілактики правопорушень</a:t>
          </a:r>
          <a:endParaRPr lang="uk-UA" sz="1400" b="0" kern="1200" dirty="0"/>
        </a:p>
      </dsp:txBody>
      <dsp:txXfrm>
        <a:off x="8559417" y="3274226"/>
        <a:ext cx="1519069" cy="736617"/>
      </dsp:txXfrm>
    </dsp:sp>
    <dsp:sp modelId="{9AE8EEC5-07E1-4935-922F-EF6AADF56DDF}">
      <dsp:nvSpPr>
        <dsp:cNvPr id="0" name=""/>
        <dsp:cNvSpPr/>
      </dsp:nvSpPr>
      <dsp:spPr>
        <a:xfrm>
          <a:off x="10431858" y="3133402"/>
          <a:ext cx="1232207" cy="7824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0B446E-CE07-44BE-B94A-BE23923AB73B}">
      <dsp:nvSpPr>
        <dsp:cNvPr id="0" name=""/>
        <dsp:cNvSpPr/>
      </dsp:nvSpPr>
      <dsp:spPr>
        <a:xfrm>
          <a:off x="10568770" y="3263468"/>
          <a:ext cx="1232207" cy="782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/>
            <a:t>Організація позашкільної виховної роботи та дозвілля</a:t>
          </a:r>
          <a:endParaRPr lang="uk-UA" sz="1000" kern="1200" dirty="0"/>
        </a:p>
      </dsp:txBody>
      <dsp:txXfrm>
        <a:off x="10591687" y="3286385"/>
        <a:ext cx="1186373" cy="736617"/>
      </dsp:txXfrm>
    </dsp:sp>
    <dsp:sp modelId="{70043385-21CC-40CF-B73B-37BCC357B70E}">
      <dsp:nvSpPr>
        <dsp:cNvPr id="0" name=""/>
        <dsp:cNvSpPr/>
      </dsp:nvSpPr>
      <dsp:spPr>
        <a:xfrm>
          <a:off x="7445700" y="4848673"/>
          <a:ext cx="1232207" cy="7824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DFAC32-EB31-45D5-9A05-16BD63712554}">
      <dsp:nvSpPr>
        <dsp:cNvPr id="0" name=""/>
        <dsp:cNvSpPr/>
      </dsp:nvSpPr>
      <dsp:spPr>
        <a:xfrm>
          <a:off x="7582612" y="4978739"/>
          <a:ext cx="1232207" cy="782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РЦДЮТ</a:t>
          </a:r>
          <a:endParaRPr lang="uk-UA" sz="1000" kern="1200" dirty="0"/>
        </a:p>
      </dsp:txBody>
      <dsp:txXfrm>
        <a:off x="7605529" y="5001656"/>
        <a:ext cx="1186373" cy="736617"/>
      </dsp:txXfrm>
    </dsp:sp>
    <dsp:sp modelId="{A6581C79-A96F-4B69-83BB-3A70A7B14172}">
      <dsp:nvSpPr>
        <dsp:cNvPr id="0" name=""/>
        <dsp:cNvSpPr/>
      </dsp:nvSpPr>
      <dsp:spPr>
        <a:xfrm>
          <a:off x="8974293" y="4824370"/>
          <a:ext cx="1232207" cy="7824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71B510-DCD7-42BB-AFD1-26EAE6A51CCF}">
      <dsp:nvSpPr>
        <dsp:cNvPr id="0" name=""/>
        <dsp:cNvSpPr/>
      </dsp:nvSpPr>
      <dsp:spPr>
        <a:xfrm>
          <a:off x="9111204" y="4954436"/>
          <a:ext cx="1232207" cy="782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Школа мистецтв</a:t>
          </a:r>
          <a:endParaRPr lang="uk-UA" sz="1000" kern="1200" dirty="0"/>
        </a:p>
      </dsp:txBody>
      <dsp:txXfrm>
        <a:off x="9134121" y="4977353"/>
        <a:ext cx="1186373" cy="736617"/>
      </dsp:txXfrm>
    </dsp:sp>
    <dsp:sp modelId="{9985E82F-2FC7-4A43-BC91-1A80261EE1F5}">
      <dsp:nvSpPr>
        <dsp:cNvPr id="0" name=""/>
        <dsp:cNvSpPr/>
      </dsp:nvSpPr>
      <dsp:spPr>
        <a:xfrm>
          <a:off x="10600811" y="4836514"/>
          <a:ext cx="1232207" cy="78245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1F2689-427D-4709-A10F-C8477D533D98}">
      <dsp:nvSpPr>
        <dsp:cNvPr id="0" name=""/>
        <dsp:cNvSpPr/>
      </dsp:nvSpPr>
      <dsp:spPr>
        <a:xfrm>
          <a:off x="10737723" y="4966580"/>
          <a:ext cx="1232207" cy="782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kern="1200" dirty="0" smtClean="0"/>
            <a:t>ДЮСШ</a:t>
          </a:r>
          <a:endParaRPr lang="uk-UA" sz="1000" kern="1200" dirty="0"/>
        </a:p>
      </dsp:txBody>
      <dsp:txXfrm>
        <a:off x="10760640" y="4989497"/>
        <a:ext cx="1186373" cy="7366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584980-44F0-4AB2-A539-14935004BDF8}">
      <dsp:nvSpPr>
        <dsp:cNvPr id="0" name=""/>
        <dsp:cNvSpPr/>
      </dsp:nvSpPr>
      <dsp:spPr>
        <a:xfrm>
          <a:off x="0" y="494842"/>
          <a:ext cx="7878120" cy="492382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942047C-B0C6-4FA0-8B91-9CA8214395D4}">
      <dsp:nvSpPr>
        <dsp:cNvPr id="0" name=""/>
        <dsp:cNvSpPr/>
      </dsp:nvSpPr>
      <dsp:spPr>
        <a:xfrm>
          <a:off x="1831662" y="2930905"/>
          <a:ext cx="275734" cy="2757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A3F624-0DA2-423D-8F63-C9CF9E2FF714}">
      <dsp:nvSpPr>
        <dsp:cNvPr id="0" name=""/>
        <dsp:cNvSpPr/>
      </dsp:nvSpPr>
      <dsp:spPr>
        <a:xfrm>
          <a:off x="1969530" y="3068772"/>
          <a:ext cx="2560389" cy="21024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106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/>
            <a:t>Клуб «Країна Веселкова»</a:t>
          </a:r>
          <a:endParaRPr lang="uk-UA" sz="3200" b="1" kern="1200" dirty="0"/>
        </a:p>
      </dsp:txBody>
      <dsp:txXfrm>
        <a:off x="1969530" y="3068772"/>
        <a:ext cx="2560389" cy="2102473"/>
      </dsp:txXfrm>
    </dsp:sp>
    <dsp:sp modelId="{763F2737-33E7-45A7-A610-7AC94198FE44}">
      <dsp:nvSpPr>
        <dsp:cNvPr id="0" name=""/>
        <dsp:cNvSpPr/>
      </dsp:nvSpPr>
      <dsp:spPr>
        <a:xfrm>
          <a:off x="4372356" y="1675330"/>
          <a:ext cx="472687" cy="4726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EC0F55-4E63-4422-814C-4AB3634661E6}">
      <dsp:nvSpPr>
        <dsp:cNvPr id="0" name=""/>
        <dsp:cNvSpPr/>
      </dsp:nvSpPr>
      <dsp:spPr>
        <a:xfrm>
          <a:off x="4369239" y="2134107"/>
          <a:ext cx="3187607" cy="3259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0467" tIns="0" rIns="0" bIns="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/>
            <a:t>Об’єднання  «Лідер»</a:t>
          </a:r>
          <a:endParaRPr lang="uk-UA" sz="3200" b="1" kern="1200" dirty="0"/>
        </a:p>
      </dsp:txBody>
      <dsp:txXfrm>
        <a:off x="4369239" y="2134107"/>
        <a:ext cx="3187607" cy="32595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C39062-0D0E-45F4-869F-D798A93DCF09}">
      <dsp:nvSpPr>
        <dsp:cNvPr id="0" name=""/>
        <dsp:cNvSpPr/>
      </dsp:nvSpPr>
      <dsp:spPr>
        <a:xfrm>
          <a:off x="5386219" y="2838001"/>
          <a:ext cx="3468669" cy="3468669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hlinkClick xmlns:r="http://schemas.openxmlformats.org/officeDocument/2006/relationships" r:id="rId1" action="ppaction://hlinkfile"/>
            </a:rPr>
            <a:t>Клуб </a:t>
          </a:r>
          <a:r>
            <a:rPr lang="uk-UA" sz="2400" b="1" kern="1200" dirty="0" err="1" smtClean="0">
              <a:hlinkClick xmlns:r="http://schemas.openxmlformats.org/officeDocument/2006/relationships" r:id="rId1" action="ppaction://hlinkfile"/>
            </a:rPr>
            <a:t>“Країна</a:t>
          </a:r>
          <a:r>
            <a:rPr lang="uk-UA" sz="2400" b="1" kern="1200" dirty="0" smtClean="0">
              <a:hlinkClick xmlns:r="http://schemas.openxmlformats.org/officeDocument/2006/relationships" r:id="rId1" action="ppaction://hlinkfile"/>
            </a:rPr>
            <a:t> </a:t>
          </a:r>
          <a:r>
            <a:rPr lang="uk-UA" sz="2400" b="1" kern="1200" dirty="0" err="1" smtClean="0">
              <a:hlinkClick xmlns:r="http://schemas.openxmlformats.org/officeDocument/2006/relationships" r:id="rId1" action="ppaction://hlinkfile"/>
            </a:rPr>
            <a:t>веселкова”</a:t>
          </a:r>
          <a:endParaRPr lang="uk-UA" sz="2400" b="1" kern="1200" dirty="0"/>
        </a:p>
      </dsp:txBody>
      <dsp:txXfrm>
        <a:off x="6083576" y="3650520"/>
        <a:ext cx="2073955" cy="1782968"/>
      </dsp:txXfrm>
    </dsp:sp>
    <dsp:sp modelId="{7FCB625C-0604-4626-88E7-12A9FCF7B05B}">
      <dsp:nvSpPr>
        <dsp:cNvPr id="0" name=""/>
        <dsp:cNvSpPr/>
      </dsp:nvSpPr>
      <dsp:spPr>
        <a:xfrm>
          <a:off x="5131272" y="5013380"/>
          <a:ext cx="2963876" cy="12352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dirty="0" smtClean="0"/>
            <a:t>«</a:t>
          </a:r>
          <a:r>
            <a:rPr lang="uk-UA" sz="1400" b="1" kern="1200" dirty="0" err="1" smtClean="0"/>
            <a:t>Чомусик</a:t>
          </a:r>
          <a:r>
            <a:rPr lang="uk-UA" sz="1400" b="1" kern="1200" dirty="0" smtClean="0"/>
            <a:t>» (1-ші класи)</a:t>
          </a:r>
          <a:endParaRPr lang="uk-U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dirty="0" smtClean="0"/>
            <a:t>«Лелеченя» (2-гі класи)</a:t>
          </a:r>
          <a:endParaRPr lang="uk-U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dirty="0" smtClean="0"/>
            <a:t>«Джерельце» (3-ті класи)</a:t>
          </a:r>
          <a:endParaRPr lang="uk-UA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400" b="1" kern="1200" dirty="0" smtClean="0"/>
            <a:t>«Дивосвіт» (4-ті класи)</a:t>
          </a:r>
          <a:endParaRPr lang="uk-UA" sz="1400" b="1" kern="1200" dirty="0"/>
        </a:p>
      </dsp:txBody>
      <dsp:txXfrm>
        <a:off x="5167453" y="5049561"/>
        <a:ext cx="2891514" cy="1162933"/>
      </dsp:txXfrm>
    </dsp:sp>
    <dsp:sp modelId="{6B7A6DA3-2D3B-41EA-AFEF-6E0BE4F7CC2A}">
      <dsp:nvSpPr>
        <dsp:cNvPr id="0" name=""/>
        <dsp:cNvSpPr/>
      </dsp:nvSpPr>
      <dsp:spPr>
        <a:xfrm>
          <a:off x="3133161" y="1721229"/>
          <a:ext cx="2992515" cy="311647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/>
            <a:t>Координаційний центр</a:t>
          </a:r>
          <a:endParaRPr lang="uk-UA" sz="1200" kern="1200" dirty="0"/>
        </a:p>
      </dsp:txBody>
      <dsp:txXfrm>
        <a:off x="3886536" y="2497446"/>
        <a:ext cx="1485765" cy="1564045"/>
      </dsp:txXfrm>
    </dsp:sp>
    <dsp:sp modelId="{C6F09887-1353-4F1B-A379-5F92BA21ADFA}">
      <dsp:nvSpPr>
        <dsp:cNvPr id="0" name=""/>
        <dsp:cNvSpPr/>
      </dsp:nvSpPr>
      <dsp:spPr>
        <a:xfrm>
          <a:off x="2252390" y="3449580"/>
          <a:ext cx="2207334" cy="27091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b="1" kern="1200" dirty="0" smtClean="0"/>
            <a:t>Радник з питань навчання і наставник</a:t>
          </a:r>
          <a:endParaRPr lang="uk-UA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b="1" kern="1200" dirty="0" smtClean="0"/>
            <a:t>Радник з питань фізкультури і спорту і наставник</a:t>
          </a:r>
          <a:endParaRPr lang="uk-UA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b="1" kern="1200" dirty="0" smtClean="0"/>
            <a:t>Радник з питань організації цікавих справ і наставник</a:t>
          </a:r>
          <a:endParaRPr lang="uk-UA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b="1" kern="1200" dirty="0" smtClean="0"/>
            <a:t>Радник з питань бібліотеки і наставник</a:t>
          </a:r>
          <a:endParaRPr lang="uk-UA" sz="1200" b="1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200" b="1" kern="1200" dirty="0" smtClean="0"/>
            <a:t>Радник з питань санітарії та гігієни і наставник</a:t>
          </a:r>
          <a:endParaRPr lang="uk-UA" sz="1200" b="1" kern="1200" dirty="0"/>
        </a:p>
      </dsp:txBody>
      <dsp:txXfrm>
        <a:off x="2317041" y="3514231"/>
        <a:ext cx="2078032" cy="2579866"/>
      </dsp:txXfrm>
    </dsp:sp>
    <dsp:sp modelId="{9E003DD2-B477-434E-BB44-DAA53E23DA44}">
      <dsp:nvSpPr>
        <dsp:cNvPr id="0" name=""/>
        <dsp:cNvSpPr/>
      </dsp:nvSpPr>
      <dsp:spPr>
        <a:xfrm rot="20700000">
          <a:off x="4781036" y="277750"/>
          <a:ext cx="2471700" cy="2471700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Класні колективи</a:t>
          </a:r>
          <a:endParaRPr lang="uk-UA" sz="1400" kern="1200" dirty="0"/>
        </a:p>
      </dsp:txBody>
      <dsp:txXfrm rot="-20700000">
        <a:off x="5323152" y="819867"/>
        <a:ext cx="1387467" cy="1387467"/>
      </dsp:txXfrm>
    </dsp:sp>
    <dsp:sp modelId="{C9097E3B-502C-4612-89AE-07528DF1F889}">
      <dsp:nvSpPr>
        <dsp:cNvPr id="0" name=""/>
        <dsp:cNvSpPr/>
      </dsp:nvSpPr>
      <dsp:spPr>
        <a:xfrm>
          <a:off x="5143328" y="2300923"/>
          <a:ext cx="4439896" cy="4439896"/>
        </a:xfrm>
        <a:prstGeom prst="circularArrow">
          <a:avLst>
            <a:gd name="adj1" fmla="val 4688"/>
            <a:gd name="adj2" fmla="val 299029"/>
            <a:gd name="adj3" fmla="val 2550915"/>
            <a:gd name="adj4" fmla="val 1578835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65D332-D0B2-47D7-AF3C-D0AF648F96EA}">
      <dsp:nvSpPr>
        <dsp:cNvPr id="0" name=""/>
        <dsp:cNvSpPr/>
      </dsp:nvSpPr>
      <dsp:spPr>
        <a:xfrm>
          <a:off x="2921324" y="1450898"/>
          <a:ext cx="3225862" cy="322586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13B8C5-DFA1-4986-BC53-5D59922844BB}">
      <dsp:nvSpPr>
        <dsp:cNvPr id="0" name=""/>
        <dsp:cNvSpPr/>
      </dsp:nvSpPr>
      <dsp:spPr>
        <a:xfrm>
          <a:off x="4209306" y="-272709"/>
          <a:ext cx="3478129" cy="3478129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B36354-9429-4BC7-B043-0404E284E3A1}">
      <dsp:nvSpPr>
        <dsp:cNvPr id="0" name=""/>
        <dsp:cNvSpPr/>
      </dsp:nvSpPr>
      <dsp:spPr>
        <a:xfrm>
          <a:off x="2105421" y="1487"/>
          <a:ext cx="3917156" cy="19585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9535" tIns="59690" rIns="89535" bIns="5969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700" kern="1200" dirty="0" smtClean="0"/>
            <a:t>Педагогічний колектив</a:t>
          </a:r>
          <a:endParaRPr lang="uk-UA" sz="4700" kern="1200" dirty="0"/>
        </a:p>
      </dsp:txBody>
      <dsp:txXfrm>
        <a:off x="2162786" y="58852"/>
        <a:ext cx="3802426" cy="1843848"/>
      </dsp:txXfrm>
    </dsp:sp>
    <dsp:sp modelId="{2878E7BF-88FA-4D51-A90B-22340F7F3C2F}">
      <dsp:nvSpPr>
        <dsp:cNvPr id="0" name=""/>
        <dsp:cNvSpPr/>
      </dsp:nvSpPr>
      <dsp:spPr>
        <a:xfrm>
          <a:off x="2497137" y="1960065"/>
          <a:ext cx="391715" cy="14689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8933"/>
              </a:lnTo>
              <a:lnTo>
                <a:pt x="391715" y="1468933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ECC634-788B-4C31-980F-2D75FAC7A644}">
      <dsp:nvSpPr>
        <dsp:cNvPr id="0" name=""/>
        <dsp:cNvSpPr/>
      </dsp:nvSpPr>
      <dsp:spPr>
        <a:xfrm>
          <a:off x="2888853" y="2449710"/>
          <a:ext cx="3133725" cy="19585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Місія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kern="1200" dirty="0" smtClean="0"/>
            <a:t>Дати учням ХХІ ст.. освіту та виховання, які б відповідали духовним і моральним потребам життя народу України</a:t>
          </a:r>
          <a:endParaRPr lang="uk-UA" sz="1500" kern="1200" dirty="0"/>
        </a:p>
      </dsp:txBody>
      <dsp:txXfrm>
        <a:off x="2946218" y="2507075"/>
        <a:ext cx="3018995" cy="1843848"/>
      </dsp:txXfrm>
    </dsp:sp>
    <dsp:sp modelId="{E18C7AED-24FD-4D2B-B533-C73E7C336428}">
      <dsp:nvSpPr>
        <dsp:cNvPr id="0" name=""/>
        <dsp:cNvSpPr/>
      </dsp:nvSpPr>
      <dsp:spPr>
        <a:xfrm>
          <a:off x="2497137" y="1960065"/>
          <a:ext cx="391715" cy="3917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17156"/>
              </a:lnTo>
              <a:lnTo>
                <a:pt x="391715" y="391715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7B0FB7-EDA1-4E8E-998F-8785E3CDE729}">
      <dsp:nvSpPr>
        <dsp:cNvPr id="0" name=""/>
        <dsp:cNvSpPr/>
      </dsp:nvSpPr>
      <dsp:spPr>
        <a:xfrm>
          <a:off x="2888853" y="4897933"/>
          <a:ext cx="3133725" cy="19585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/>
            <a:t>Філософія 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У центрі уваги особистість</a:t>
          </a:r>
          <a:endParaRPr lang="uk-UA" sz="3200" kern="1200" dirty="0"/>
        </a:p>
      </dsp:txBody>
      <dsp:txXfrm>
        <a:off x="2946218" y="4955298"/>
        <a:ext cx="3018995" cy="18438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B36354-9429-4BC7-B043-0404E284E3A1}">
      <dsp:nvSpPr>
        <dsp:cNvPr id="0" name=""/>
        <dsp:cNvSpPr/>
      </dsp:nvSpPr>
      <dsp:spPr>
        <a:xfrm>
          <a:off x="2105421" y="1487"/>
          <a:ext cx="3917156" cy="19585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865" tIns="41910" rIns="62865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b="1" kern="1200" dirty="0" smtClean="0"/>
            <a:t>Учнівське об’єднання</a:t>
          </a:r>
          <a:endParaRPr lang="uk-UA" sz="3300" kern="1200" dirty="0" smtClean="0"/>
        </a:p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300" b="1" kern="1200" dirty="0" smtClean="0"/>
            <a:t>«Лідер»</a:t>
          </a:r>
          <a:endParaRPr lang="uk-UA" sz="3300" kern="1200" dirty="0"/>
        </a:p>
      </dsp:txBody>
      <dsp:txXfrm>
        <a:off x="2162786" y="58852"/>
        <a:ext cx="3802426" cy="1843848"/>
      </dsp:txXfrm>
    </dsp:sp>
    <dsp:sp modelId="{2878E7BF-88FA-4D51-A90B-22340F7F3C2F}">
      <dsp:nvSpPr>
        <dsp:cNvPr id="0" name=""/>
        <dsp:cNvSpPr/>
      </dsp:nvSpPr>
      <dsp:spPr>
        <a:xfrm>
          <a:off x="2497137" y="1960065"/>
          <a:ext cx="391715" cy="14689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8933"/>
              </a:lnTo>
              <a:lnTo>
                <a:pt x="391715" y="1468933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ECC634-788B-4C31-980F-2D75FAC7A644}">
      <dsp:nvSpPr>
        <dsp:cNvPr id="0" name=""/>
        <dsp:cNvSpPr/>
      </dsp:nvSpPr>
      <dsp:spPr>
        <a:xfrm>
          <a:off x="2888853" y="2449710"/>
          <a:ext cx="3133725" cy="19585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Голова учкому</a:t>
          </a:r>
          <a:endParaRPr lang="uk-UA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Заступник</a:t>
          </a:r>
          <a:endParaRPr lang="uk-UA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Секретар</a:t>
          </a:r>
          <a:endParaRPr lang="uk-UA" sz="1500" kern="1200" dirty="0"/>
        </a:p>
      </dsp:txBody>
      <dsp:txXfrm>
        <a:off x="2946218" y="2507075"/>
        <a:ext cx="3018995" cy="1843848"/>
      </dsp:txXfrm>
    </dsp:sp>
    <dsp:sp modelId="{E18C7AED-24FD-4D2B-B533-C73E7C336428}">
      <dsp:nvSpPr>
        <dsp:cNvPr id="0" name=""/>
        <dsp:cNvSpPr/>
      </dsp:nvSpPr>
      <dsp:spPr>
        <a:xfrm>
          <a:off x="2497137" y="1960065"/>
          <a:ext cx="391715" cy="39171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17156"/>
              </a:lnTo>
              <a:lnTo>
                <a:pt x="391715" y="3917156"/>
              </a:lnTo>
            </a:path>
          </a:pathLst>
        </a:custGeom>
        <a:noFill/>
        <a:ln w="48000" cap="flat" cmpd="thickThin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7B0FB7-EDA1-4E8E-998F-8785E3CDE729}">
      <dsp:nvSpPr>
        <dsp:cNvPr id="0" name=""/>
        <dsp:cNvSpPr/>
      </dsp:nvSpPr>
      <dsp:spPr>
        <a:xfrm>
          <a:off x="2888853" y="4897933"/>
          <a:ext cx="3133725" cy="19585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8000" cap="flat" cmpd="thickThin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Комісії</a:t>
          </a:r>
          <a:endParaRPr lang="uk-UA" sz="2800" kern="1200" dirty="0"/>
        </a:p>
      </dsp:txBody>
      <dsp:txXfrm>
        <a:off x="2946218" y="4955298"/>
        <a:ext cx="3018995" cy="18438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EAAF3-9831-450B-8D59-2C09DB96C8FC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34459-7356-44BF-850D-8B30C4FB3B6B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0CD79-FC16-4410-AB61-17F26E6D3BC8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C37BE-C303-496D-B5CD-85F2937540FC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/>
          <a:lstStyle>
            <a:lvl1pPr marL="0" indent="0" algn="ctr"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19" name="Инструкции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buNone/>
            </a:pPr>
            <a:r>
              <a:rPr lang="ru-RU" sz="1200" b="1" i="1" dirty="0" smtClean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</a:t>
            </a:r>
          </a:p>
          <a:p>
            <a:pPr algn="l" defTabSz="914400">
              <a:buNone/>
            </a:pPr>
            <a:r>
              <a:rPr lang="ru-RU" sz="1200" b="0" i="1" dirty="0" smtClean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изображение на этом слайде, выделите рисунок и удалите его. Затем щелкните значок "Рисунки" в заполнителе и вставьте свое изображение.</a:t>
            </a:r>
            <a:endParaRPr lang="ru-RU" sz="1200" b="0" i="1" dirty="0">
              <a:solidFill>
                <a:schemeClr val="lt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Шестой уровень</a:t>
            </a:r>
          </a:p>
          <a:p>
            <a:pPr lvl="6"/>
            <a:r>
              <a:rPr lang="ru-RU" dirty="0" smtClean="0"/>
              <a:t>Седьмой уровень</a:t>
            </a:r>
          </a:p>
          <a:p>
            <a:pPr lvl="7"/>
            <a:r>
              <a:rPr lang="ru-RU" dirty="0" smtClean="0"/>
              <a:t>Восьмой уровень</a:t>
            </a:r>
          </a:p>
          <a:p>
            <a:pPr lvl="8"/>
            <a:r>
              <a:rPr lang="ru-RU" dirty="0" smtClean="0"/>
              <a:t>Девятый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402B9795-92DC-40DC-A1CA-9A4B349D7824}" type="datetimeFigureOut">
              <a:rPr lang="ru-RU" smtClean="0"/>
              <a:pPr/>
              <a:t>15.04.2013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‹№›</a:t>
            </a:fld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3;&#1077;&#1084;&#1072;%20&#1044;&#1080;&#1088;&#1077;&#1082;&#1090;&#1086;&#1088;%20&#1096;&#1082;&#1086;&#1083;&#1080;.doc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&#1057;&#1093;&#1077;&#1084;&#1072;%20&#1091;&#1095;&#1085;&#1110;&#1074;&#1089;&#1100;&#1082;&#1086;&#1075;&#1086;%20&#1086;&#1073;&#1108;&#1076;&#1085;&#1072;&#1085;&#1085;&#1103;%20&#1051;&#1110;&#1076;&#1077;&#1088;.doc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hyperlink" Target="&#1057;&#1093;&#1077;&#1084;&#1072;%20&#1050;&#1088;&#1072;&#1111;&#1085;&#1072;%20&#1074;&#1077;&#1089;&#1077;&#1083;&#1082;&#1086;&#1074;&#1072;.doc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11015" y="1755764"/>
            <a:ext cx="7948246" cy="2219691"/>
          </a:xfrm>
        </p:spPr>
        <p:txBody>
          <a:bodyPr anchor="ctr"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Габовда</a:t>
            </a:r>
            <a:r>
              <a:rPr lang="ru-RU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Надія</a:t>
            </a:r>
            <a:r>
              <a:rPr lang="ru-RU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Емерихівна</a:t>
            </a:r>
            <a:r>
              <a:rPr lang="ru-RU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Заступник </a:t>
            </a:r>
            <a:r>
              <a:rPr lang="ru-RU" sz="3600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директора </a:t>
            </a:r>
            <a:r>
              <a:rPr lang="ru-RU" sz="3600" dirty="0" smtClean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ru-RU" sz="3600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виховної</a:t>
            </a:r>
            <a:r>
              <a:rPr lang="ru-RU" sz="3600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роботи</a:t>
            </a:r>
            <a:endParaRPr lang="ru-RU" dirty="0">
              <a:solidFill>
                <a:srgbClr val="51484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62364" y="3677771"/>
            <a:ext cx="6917310" cy="15232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вчитель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російської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мови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літератури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Проблемне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питання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Естетичне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учнів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на уроках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світової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літератури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lnSpc>
                <a:spcPct val="10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Кредо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0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«Храни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меня, Господь,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я верю,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кому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не верю – </a:t>
            </a:r>
          </a:p>
          <a:p>
            <a:pPr>
              <a:lnSpc>
                <a:spcPct val="10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тех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остерегусь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сама»</a:t>
            </a:r>
            <a:endParaRPr lang="ru-RU" b="1" i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2" y="1293787"/>
            <a:ext cx="2656575" cy="4347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24698416"/>
              </p:ext>
            </p:extLst>
          </p:nvPr>
        </p:nvGraphicFramePr>
        <p:xfrm>
          <a:off x="174812" y="0"/>
          <a:ext cx="11403106" cy="6306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" y="1124746"/>
            <a:ext cx="12191999" cy="3800713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800" dirty="0">
                <a:latin typeface="Times New Roman" pitchFamily="18" charset="0"/>
                <a:cs typeface="Times New Roman" pitchFamily="18" charset="0"/>
              </a:rPr>
            </a:br>
            <a:r>
              <a:rPr lang="uk-UA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Завдання організації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08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813" y="2275765"/>
            <a:ext cx="6047015" cy="2219691"/>
          </a:xfrm>
        </p:spPr>
        <p:txBody>
          <a:bodyPr/>
          <a:lstStyle/>
          <a:p>
            <a:r>
              <a:rPr lang="ru-RU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en-US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`</a:t>
            </a:r>
            <a:r>
              <a:rPr lang="ru-RU" sz="36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єднання</a:t>
            </a:r>
            <a:r>
              <a:rPr lang="ru-RU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з метою </a:t>
            </a:r>
            <a:r>
              <a:rPr lang="ru-RU" sz="36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проведення</a:t>
            </a:r>
            <a:r>
              <a:rPr lang="ru-RU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заходів</a:t>
            </a:r>
            <a:r>
              <a:rPr lang="ru-RU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спрямованих</a:t>
            </a:r>
            <a:r>
              <a:rPr lang="ru-RU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добрі</a:t>
            </a:r>
            <a:r>
              <a:rPr lang="ru-RU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ru-RU" sz="36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корисні</a:t>
            </a:r>
            <a:r>
              <a:rPr lang="ru-RU" sz="36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справи</a:t>
            </a:r>
            <a:endParaRPr 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" r="3590"/>
          <a:stretch>
            <a:fillRect/>
          </a:stretch>
        </p:blipFill>
        <p:spPr>
          <a:xfrm>
            <a:off x="6573100" y="1352859"/>
            <a:ext cx="5210937" cy="4208604"/>
          </a:xfrm>
          <a:prstGeom prst="rect">
            <a:avLst/>
          </a:prstGeom>
        </p:spPr>
      </p:pic>
      <p:pic>
        <p:nvPicPr>
          <p:cNvPr id="6" name="Объект 2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545" y="1350499"/>
            <a:ext cx="5685130" cy="4250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27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9100" y="2145137"/>
            <a:ext cx="5734050" cy="2219691"/>
          </a:xfrm>
        </p:spPr>
        <p:txBody>
          <a:bodyPr/>
          <a:lstStyle/>
          <a:p>
            <a:r>
              <a:rPr lang="uk-UA" sz="4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Виховання у дітей віри в себе і свої сили</a:t>
            </a:r>
            <a:endParaRPr lang="uk-UA" dirty="0"/>
          </a:p>
        </p:txBody>
      </p:sp>
      <p:pic>
        <p:nvPicPr>
          <p:cNvPr id="4" name="Объект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657" y="1426668"/>
            <a:ext cx="5116941" cy="4190359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0658" y="1426667"/>
            <a:ext cx="5116940" cy="4190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6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698" y="2341740"/>
            <a:ext cx="6057900" cy="2219691"/>
          </a:xfrm>
        </p:spPr>
        <p:txBody>
          <a:bodyPr/>
          <a:lstStyle/>
          <a:p>
            <a:r>
              <a:rPr lang="ru-RU" sz="4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4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4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любові</a:t>
            </a:r>
            <a:r>
              <a:rPr lang="ru-RU" sz="4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4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Батьківщини</a:t>
            </a:r>
            <a:endParaRPr lang="uk-UA" dirty="0"/>
          </a:p>
        </p:txBody>
      </p:sp>
      <p:pic>
        <p:nvPicPr>
          <p:cNvPr id="5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789" y="1416773"/>
            <a:ext cx="5516765" cy="4069626"/>
          </a:xfrm>
          <a:prstGeom prst="rect">
            <a:avLst/>
          </a:prstGeom>
        </p:spPr>
      </p:pic>
      <p:pic>
        <p:nvPicPr>
          <p:cNvPr id="6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598" y="1416773"/>
            <a:ext cx="5556956" cy="406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3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842" y="1900208"/>
            <a:ext cx="5734050" cy="2219691"/>
          </a:xfrm>
        </p:spPr>
        <p:txBody>
          <a:bodyPr/>
          <a:lstStyle/>
          <a:p>
            <a:r>
              <a:rPr lang="ru-RU" sz="2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2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поваги</a:t>
            </a:r>
            <a:r>
              <a:rPr lang="ru-RU" sz="2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історії</a:t>
            </a:r>
            <a:r>
              <a:rPr lang="ru-RU" sz="2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свого</a:t>
            </a:r>
            <a:r>
              <a:rPr lang="ru-RU" sz="2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народу, </a:t>
            </a:r>
            <a:r>
              <a:rPr lang="ru-RU" sz="2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традицій</a:t>
            </a:r>
            <a:endParaRPr lang="uk-UA" dirty="0"/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595" y="1241479"/>
            <a:ext cx="5384800" cy="4212264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0595" y="1241480"/>
            <a:ext cx="5384800" cy="42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7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99" y="2096150"/>
            <a:ext cx="5734050" cy="2219691"/>
          </a:xfrm>
        </p:spPr>
        <p:txBody>
          <a:bodyPr/>
          <a:lstStyle/>
          <a:p>
            <a:r>
              <a:rPr lang="ru-RU" sz="40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Виховання</a:t>
            </a:r>
            <a:r>
              <a:rPr lang="ru-RU" sz="40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дітей</a:t>
            </a:r>
            <a:r>
              <a:rPr lang="ru-RU" sz="40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дусі</a:t>
            </a:r>
            <a:r>
              <a:rPr lang="ru-RU" sz="40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поваги</a:t>
            </a:r>
            <a:r>
              <a:rPr lang="ru-RU" sz="40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до старших, </a:t>
            </a:r>
            <a:r>
              <a:rPr lang="ru-RU" sz="40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турботи</a:t>
            </a:r>
            <a:r>
              <a:rPr lang="ru-RU" sz="40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4000" b="1" cap="none" dirty="0" err="1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молодших</a:t>
            </a:r>
            <a:endParaRPr lang="uk-UA" dirty="0"/>
          </a:p>
        </p:txBody>
      </p:sp>
      <p:pic>
        <p:nvPicPr>
          <p:cNvPr id="4" name="Объект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085" y="1518557"/>
            <a:ext cx="5333999" cy="375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27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6829" y="1883880"/>
            <a:ext cx="5734050" cy="2219691"/>
          </a:xfrm>
        </p:spPr>
        <p:txBody>
          <a:bodyPr/>
          <a:lstStyle/>
          <a:p>
            <a:r>
              <a:rPr lang="uk-UA" sz="2800" b="1" cap="none" dirty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Прагнення жити в мирі і дружбі з дітьми інших </a:t>
            </a:r>
            <a:r>
              <a:rPr lang="uk-UA" sz="2800" b="1" cap="none" dirty="0" smtClean="0">
                <a:solidFill>
                  <a:srgbClr val="514843"/>
                </a:solidFill>
                <a:latin typeface="Times New Roman" pitchFamily="18" charset="0"/>
                <a:cs typeface="Times New Roman" pitchFamily="18" charset="0"/>
              </a:rPr>
              <a:t>народностей</a:t>
            </a:r>
            <a:endParaRPr lang="uk-UA" dirty="0"/>
          </a:p>
        </p:txBody>
      </p:sp>
      <p:pic>
        <p:nvPicPr>
          <p:cNvPr id="4" name="Picture 2" descr="C:\Users\Валюша\Desktop\downloa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47758" y="1404257"/>
            <a:ext cx="5352622" cy="4065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90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980728"/>
            <a:ext cx="10972800" cy="1656184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Члени організації 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забов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4000" b="1" dirty="0" err="1" smtClean="0">
                <a:latin typeface="Times New Roman" pitchFamily="18" charset="0"/>
                <a:cs typeface="Times New Roman" pitchFamily="18" charset="0"/>
              </a:rPr>
              <a:t>язані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09600" y="3140968"/>
            <a:ext cx="10972800" cy="2985195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Дотримуватись вимог Статуту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Виконувати Закони «Країни 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еселкової»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Виконувати рішення «Великої Веселкової Ради»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7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20688"/>
            <a:ext cx="10972800" cy="165618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Члени організації мають право: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09600" y="2204864"/>
            <a:ext cx="10972800" cy="392129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Брати участь у всіх заходах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Обирати і бути обраним до керівного органу організації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Брати  участь у обговоренні важливих питань, виносити свої пропозиції, побажання на розгляд Великої Веселкової Ради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Захищати свою позицію під час 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2800" b="1" dirty="0" err="1" smtClean="0">
                <a:latin typeface="Times New Roman" pitchFamily="18" charset="0"/>
                <a:cs typeface="Times New Roman" pitchFamily="18" charset="0"/>
              </a:rPr>
              <a:t>язання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будь-якого питання</a:t>
            </a:r>
          </a:p>
        </p:txBody>
      </p:sp>
    </p:spTree>
    <p:extLst>
      <p:ext uri="{BB962C8B-B14F-4D97-AF65-F5344CB8AC3E}">
        <p14:creationId xmlns:p14="http://schemas.microsoft.com/office/powerpoint/2010/main" val="401909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51" y="2362199"/>
            <a:ext cx="9980682" cy="109696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hlinkClick r:id="rId2" action="ppaction://hlinkfile"/>
              </a:rPr>
              <a:t>Схема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22449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586" y="780824"/>
            <a:ext cx="8942784" cy="2146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Члени організації не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мають права: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609600" y="3163180"/>
            <a:ext cx="10972800" cy="327322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Пропускати уроки без поважних причин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Ображати та зневажати одне одного</a:t>
            </a:r>
          </a:p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Обманювати, зневажати своїх батьків, вчителів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44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41206089"/>
              </p:ext>
            </p:extLst>
          </p:nvPr>
        </p:nvGraphicFramePr>
        <p:xfrm>
          <a:off x="895178" y="0"/>
          <a:ext cx="8128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трелка вправо 6"/>
          <p:cNvSpPr/>
          <p:nvPr/>
        </p:nvSpPr>
        <p:spPr>
          <a:xfrm>
            <a:off x="0" y="790832"/>
            <a:ext cx="2743200" cy="8402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Стрілка вправо 1"/>
          <p:cNvSpPr/>
          <p:nvPr/>
        </p:nvSpPr>
        <p:spPr>
          <a:xfrm>
            <a:off x="7511143" y="5453743"/>
            <a:ext cx="3984171" cy="6204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10303201"/>
              </p:ext>
            </p:extLst>
          </p:nvPr>
        </p:nvGraphicFramePr>
        <p:xfrm>
          <a:off x="1047578" y="152400"/>
          <a:ext cx="8128000" cy="6857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90290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 rot="16200000">
            <a:off x="-1402442" y="2911475"/>
            <a:ext cx="6123214" cy="1035051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</a:rPr>
              <a:t>Комісії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324923" y="555171"/>
            <a:ext cx="5402943" cy="94705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Навчальна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324922" y="2008414"/>
            <a:ext cx="5402943" cy="8980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Дисципліни і порядку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324924" y="3208564"/>
            <a:ext cx="5402942" cy="8980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Культури, спорту та відпочинку</a:t>
            </a:r>
            <a:endParaRPr kumimoji="0" lang="uk-UA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324925" y="4425043"/>
            <a:ext cx="5402942" cy="8980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Господарська</a:t>
            </a:r>
            <a:endParaRPr kumimoji="0" lang="uk-UA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5324925" y="5731328"/>
            <a:ext cx="5402942" cy="8980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  <a:hlinkClick r:id="rId2" action="ppaction://hlinkfile"/>
              </a:rPr>
              <a:t>Прес - центр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 стрелкой 14"/>
          <p:cNvCxnSpPr/>
          <p:nvPr/>
        </p:nvCxnSpPr>
        <p:spPr>
          <a:xfrm>
            <a:off x="2375609" y="1036050"/>
            <a:ext cx="2816503" cy="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14"/>
          <p:cNvCxnSpPr/>
          <p:nvPr/>
        </p:nvCxnSpPr>
        <p:spPr>
          <a:xfrm>
            <a:off x="2375608" y="2437585"/>
            <a:ext cx="2816503" cy="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4"/>
          <p:cNvCxnSpPr/>
          <p:nvPr/>
        </p:nvCxnSpPr>
        <p:spPr>
          <a:xfrm>
            <a:off x="2394087" y="3654063"/>
            <a:ext cx="2816503" cy="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4"/>
          <p:cNvCxnSpPr/>
          <p:nvPr/>
        </p:nvCxnSpPr>
        <p:spPr>
          <a:xfrm>
            <a:off x="2394087" y="4886871"/>
            <a:ext cx="2816503" cy="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4"/>
          <p:cNvCxnSpPr/>
          <p:nvPr/>
        </p:nvCxnSpPr>
        <p:spPr>
          <a:xfrm>
            <a:off x="2375609" y="6180363"/>
            <a:ext cx="2816503" cy="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трілка вправо 13"/>
          <p:cNvSpPr/>
          <p:nvPr/>
        </p:nvSpPr>
        <p:spPr>
          <a:xfrm>
            <a:off x="293913" y="3145562"/>
            <a:ext cx="587829" cy="4454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7757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686405264"/>
              </p:ext>
            </p:extLst>
          </p:nvPr>
        </p:nvGraphicFramePr>
        <p:xfrm>
          <a:off x="222068" y="182880"/>
          <a:ext cx="11969931" cy="6518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трелка вправо 2"/>
          <p:cNvSpPr/>
          <p:nvPr/>
        </p:nvSpPr>
        <p:spPr>
          <a:xfrm>
            <a:off x="466038" y="1762718"/>
            <a:ext cx="3164668" cy="62701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820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04732" y="975476"/>
            <a:ext cx="3954160" cy="21006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uk-UA" sz="4400" b="1" dirty="0" smtClean="0">
                <a:latin typeface="Times New Roman"/>
                <a:ea typeface="Times New Roman"/>
              </a:rPr>
              <a:t>Керівники гуртків,</a:t>
            </a:r>
            <a:endParaRPr lang="uk-UA" sz="4400" dirty="0" smtClean="0"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4400" b="1" dirty="0" smtClean="0">
                <a:latin typeface="Times New Roman"/>
                <a:ea typeface="Times New Roman"/>
              </a:rPr>
              <a:t>об’єднань</a:t>
            </a:r>
            <a:endParaRPr lang="uk-UA" sz="4400" dirty="0">
              <a:latin typeface="Times New Roman"/>
              <a:ea typeface="Times New Roman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98022"/>
            <a:ext cx="1985554" cy="83394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ЗДНВР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1480212"/>
            <a:ext cx="1942156" cy="8110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ЗДВР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2824892"/>
            <a:ext cx="2090437" cy="10057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Класний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керівник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9175835" y="0"/>
            <a:ext cx="2379600" cy="12991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Шкільна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психологічна служба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9138013" y="1586127"/>
            <a:ext cx="3053987" cy="78637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Педагог - ор</a:t>
            </a:r>
            <a:r>
              <a:rPr kumimoji="0" lang="uk-UA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гані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затор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8569603" y="3038046"/>
            <a:ext cx="3622397" cy="6936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Вчитель -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предметник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8203474" y="4482551"/>
            <a:ext cx="3829156" cy="136961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Гуртки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військово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– патріотичного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та спортивного напрямку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3422469" y="4380871"/>
            <a:ext cx="4349931" cy="13537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Гуртки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художньо – естетичного напрямку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0" y="4514678"/>
            <a:ext cx="3108960" cy="12591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Об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’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єднання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«Зелений листочок»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131" name="Group 11"/>
          <p:cNvGrpSpPr>
            <a:grpSpLocks/>
          </p:cNvGrpSpPr>
          <p:nvPr/>
        </p:nvGrpSpPr>
        <p:grpSpPr bwMode="auto">
          <a:xfrm>
            <a:off x="8279026" y="296561"/>
            <a:ext cx="247135" cy="3534033"/>
            <a:chOff x="11034" y="1701"/>
            <a:chExt cx="720" cy="2160"/>
          </a:xfrm>
        </p:grpSpPr>
        <p:sp>
          <p:nvSpPr>
            <p:cNvPr id="5132" name="Line 12"/>
            <p:cNvSpPr>
              <a:spLocks noChangeShapeType="1"/>
            </p:cNvSpPr>
            <p:nvPr/>
          </p:nvSpPr>
          <p:spPr bwMode="auto">
            <a:xfrm>
              <a:off x="11034" y="1701"/>
              <a:ext cx="0" cy="216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>
                <a:ln>
                  <a:solidFill>
                    <a:schemeClr val="tx2">
                      <a:lumMod val="65000"/>
                      <a:lumOff val="35000"/>
                    </a:schemeClr>
                  </a:solidFill>
                </a:ln>
              </a:endParaRPr>
            </a:p>
          </p:txBody>
        </p:sp>
        <p:sp>
          <p:nvSpPr>
            <p:cNvPr id="5133" name="Line 13"/>
            <p:cNvSpPr>
              <a:spLocks noChangeShapeType="1"/>
            </p:cNvSpPr>
            <p:nvPr/>
          </p:nvSpPr>
          <p:spPr bwMode="auto">
            <a:xfrm>
              <a:off x="11034" y="1701"/>
              <a:ext cx="72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34" name="Line 14"/>
            <p:cNvSpPr>
              <a:spLocks noChangeShapeType="1"/>
            </p:cNvSpPr>
            <p:nvPr/>
          </p:nvSpPr>
          <p:spPr bwMode="auto">
            <a:xfrm>
              <a:off x="11034" y="3861"/>
              <a:ext cx="72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cxnSp>
        <p:nvCxnSpPr>
          <p:cNvPr id="18" name="Прямая со стрелкой 17"/>
          <p:cNvCxnSpPr>
            <a:endCxn id="5126" idx="1"/>
          </p:cNvCxnSpPr>
          <p:nvPr/>
        </p:nvCxnSpPr>
        <p:spPr>
          <a:xfrm>
            <a:off x="7562336" y="1977081"/>
            <a:ext cx="1575677" cy="2232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2429691" y="3169333"/>
            <a:ext cx="1821740" cy="1154473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436973" y="3262184"/>
            <a:ext cx="3410465" cy="988540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090984" y="3311611"/>
            <a:ext cx="0" cy="790832"/>
          </a:xfrm>
          <a:prstGeom prst="straightConnector1">
            <a:avLst/>
          </a:prstGeom>
          <a:ln w="3810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11"/>
          <p:cNvGrpSpPr>
            <a:grpSpLocks/>
          </p:cNvGrpSpPr>
          <p:nvPr/>
        </p:nvGrpSpPr>
        <p:grpSpPr bwMode="auto">
          <a:xfrm flipH="1">
            <a:off x="2160902" y="399534"/>
            <a:ext cx="247135" cy="3534033"/>
            <a:chOff x="11034" y="1701"/>
            <a:chExt cx="720" cy="2160"/>
          </a:xfrm>
        </p:grpSpPr>
        <p:sp>
          <p:nvSpPr>
            <p:cNvPr id="29" name="Line 12"/>
            <p:cNvSpPr>
              <a:spLocks noChangeShapeType="1"/>
            </p:cNvSpPr>
            <p:nvPr/>
          </p:nvSpPr>
          <p:spPr bwMode="auto">
            <a:xfrm>
              <a:off x="11034" y="1701"/>
              <a:ext cx="0" cy="216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>
                <a:ln>
                  <a:solidFill>
                    <a:schemeClr val="tx2">
                      <a:lumMod val="65000"/>
                      <a:lumOff val="35000"/>
                    </a:schemeClr>
                  </a:solidFill>
                </a:ln>
              </a:endParaRPr>
            </a:p>
          </p:txBody>
        </p:sp>
        <p:sp>
          <p:nvSpPr>
            <p:cNvPr id="30" name="Line 13"/>
            <p:cNvSpPr>
              <a:spLocks noChangeShapeType="1"/>
            </p:cNvSpPr>
            <p:nvPr/>
          </p:nvSpPr>
          <p:spPr bwMode="auto">
            <a:xfrm>
              <a:off x="11034" y="1701"/>
              <a:ext cx="72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Line 14"/>
            <p:cNvSpPr>
              <a:spLocks noChangeShapeType="1"/>
            </p:cNvSpPr>
            <p:nvPr/>
          </p:nvSpPr>
          <p:spPr bwMode="auto">
            <a:xfrm>
              <a:off x="11034" y="3861"/>
              <a:ext cx="720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cxnSp>
        <p:nvCxnSpPr>
          <p:cNvPr id="32" name="Прямая со стрелкой 31"/>
          <p:cNvCxnSpPr/>
          <p:nvPr/>
        </p:nvCxnSpPr>
        <p:spPr>
          <a:xfrm flipV="1">
            <a:off x="2006268" y="2090057"/>
            <a:ext cx="1298635" cy="236"/>
          </a:xfrm>
          <a:prstGeom prst="straightConnector1">
            <a:avLst/>
          </a:prstGeom>
          <a:ln w="38100">
            <a:solidFill>
              <a:schemeClr val="accent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трелка вниз 36"/>
          <p:cNvSpPr/>
          <p:nvPr/>
        </p:nvSpPr>
        <p:spPr>
          <a:xfrm>
            <a:off x="1332411" y="6021977"/>
            <a:ext cx="535578" cy="6139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8" name="Стрелка вниз 37"/>
          <p:cNvSpPr/>
          <p:nvPr/>
        </p:nvSpPr>
        <p:spPr>
          <a:xfrm>
            <a:off x="5416731" y="6017623"/>
            <a:ext cx="535578" cy="6139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9" name="Стрелка вниз 38"/>
          <p:cNvSpPr/>
          <p:nvPr/>
        </p:nvSpPr>
        <p:spPr>
          <a:xfrm>
            <a:off x="10001794" y="6030686"/>
            <a:ext cx="535578" cy="6139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038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 стрелкой 15"/>
          <p:cNvCxnSpPr/>
          <p:nvPr/>
        </p:nvCxnSpPr>
        <p:spPr>
          <a:xfrm>
            <a:off x="2154195" y="1610496"/>
            <a:ext cx="6149546" cy="20596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183028" y="3072712"/>
            <a:ext cx="6149546" cy="20596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183027" y="5049793"/>
            <a:ext cx="6149546" cy="20596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403389" y="752732"/>
            <a:ext cx="617838" cy="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317922" y="2393576"/>
            <a:ext cx="694219" cy="7754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317922" y="4034481"/>
            <a:ext cx="617838" cy="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0"/>
          <p:cNvSpPr>
            <a:spLocks noChangeArrowheads="1"/>
          </p:cNvSpPr>
          <p:nvPr/>
        </p:nvSpPr>
        <p:spPr bwMode="auto">
          <a:xfrm rot="16200000">
            <a:off x="-1554333" y="2741665"/>
            <a:ext cx="6005388" cy="125910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Об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’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єднання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«Зелений листочок»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 rot="16200000">
            <a:off x="5165251" y="337882"/>
            <a:ext cx="880591" cy="397947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«Еколог»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 rot="5400000">
            <a:off x="5124579" y="-1399786"/>
            <a:ext cx="1011881" cy="44567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270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«Світ кімнатних рослин»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 rot="16200000">
            <a:off x="5116860" y="1459256"/>
            <a:ext cx="1110731" cy="49170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«Знавці лікарських рослин»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 rot="16200000">
            <a:off x="9472398" y="516237"/>
            <a:ext cx="882564" cy="215282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Турист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 rot="16200000">
            <a:off x="9692973" y="1438660"/>
            <a:ext cx="1106832" cy="323219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Юні друзі природи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8650674" y="4804032"/>
            <a:ext cx="3014104" cy="70708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Юні квітникарі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201706" y="3409790"/>
            <a:ext cx="548640" cy="5617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 animBg="1"/>
      <p:bldP spid="30724" grpId="0" animBg="1"/>
      <p:bldP spid="30725" grpId="0" animBg="1"/>
      <p:bldP spid="30726" grpId="0" animBg="1"/>
      <p:bldP spid="30727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Прямая со стрелкой 14"/>
          <p:cNvCxnSpPr/>
          <p:nvPr/>
        </p:nvCxnSpPr>
        <p:spPr>
          <a:xfrm flipV="1">
            <a:off x="2508422" y="1599168"/>
            <a:ext cx="5360772" cy="24712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2335427" y="4325893"/>
            <a:ext cx="4636873" cy="17507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552700" y="2895600"/>
            <a:ext cx="990600" cy="0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660822" y="5520381"/>
            <a:ext cx="1034878" cy="4119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2508422" y="948381"/>
            <a:ext cx="1034878" cy="4119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9"/>
          <p:cNvSpPr>
            <a:spLocks noChangeArrowheads="1"/>
          </p:cNvSpPr>
          <p:nvPr/>
        </p:nvSpPr>
        <p:spPr bwMode="auto">
          <a:xfrm rot="16200000">
            <a:off x="-1584730" y="2568169"/>
            <a:ext cx="5880233" cy="170882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Гуртки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художньо – естетичного напрямку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4035424" y="457200"/>
            <a:ext cx="3127375" cy="8763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Шкільний хор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921124" y="2298700"/>
            <a:ext cx="4422775" cy="1092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Танцювальний «Веселка»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3959224" y="5080000"/>
            <a:ext cx="3736975" cy="977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Веселий пензлик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8378824" y="914400"/>
            <a:ext cx="2860675" cy="1143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Палітра</a:t>
            </a:r>
            <a:endParaRPr kumimoji="0" lang="uk-UA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7239000" y="3810000"/>
            <a:ext cx="4457700" cy="8763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Літературний театр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0" y="3140850"/>
            <a:ext cx="548640" cy="5617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31748" grpId="0" animBg="1"/>
      <p:bldP spid="31749" grpId="0" animBg="1"/>
      <p:bldP spid="31750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 стрелкой 11"/>
          <p:cNvCxnSpPr/>
          <p:nvPr/>
        </p:nvCxnSpPr>
        <p:spPr>
          <a:xfrm>
            <a:off x="2916315" y="1813475"/>
            <a:ext cx="5232603" cy="15325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001479" y="3700545"/>
            <a:ext cx="5232603" cy="15325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934245" y="6040333"/>
            <a:ext cx="5232603" cy="15325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884939" y="1002169"/>
            <a:ext cx="1034878" cy="4119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983550" y="2553063"/>
            <a:ext cx="1034878" cy="4119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996998" y="4892852"/>
            <a:ext cx="1034878" cy="4119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8"/>
          <p:cNvSpPr>
            <a:spLocks noChangeArrowheads="1"/>
          </p:cNvSpPr>
          <p:nvPr/>
        </p:nvSpPr>
        <p:spPr bwMode="auto">
          <a:xfrm rot="16200000">
            <a:off x="-1126259" y="2659225"/>
            <a:ext cx="5889815" cy="16471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Гуртки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військово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– патріотичного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та спортивного напрямку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4055595" y="709706"/>
            <a:ext cx="2883087" cy="5543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Спортивні ігри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277470" y="2094752"/>
            <a:ext cx="2056096" cy="89049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Баскетбол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4410635" y="4474883"/>
            <a:ext cx="2111189" cy="83670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Зірниця</a:t>
            </a:r>
            <a:endParaRPr kumimoji="0" lang="uk-UA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8405718" y="1109382"/>
            <a:ext cx="2688105" cy="12035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Школа виживання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8459505" y="3112993"/>
            <a:ext cx="2351929" cy="10555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Здоров’я</a:t>
            </a:r>
            <a:endParaRPr kumimoji="0" lang="uk-UA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8686801" y="5237629"/>
            <a:ext cx="2487706" cy="129764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Шахово</a:t>
            </a:r>
            <a:r>
              <a:rPr kumimoji="0" lang="uk-UA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шахматний</a:t>
            </a: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268942" y="3382897"/>
            <a:ext cx="548640" cy="5617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3218" y="1954469"/>
            <a:ext cx="7582485" cy="2251771"/>
          </a:xfrm>
        </p:spPr>
        <p:txBody>
          <a:bodyPr>
            <a:normAutofit/>
          </a:bodyPr>
          <a:lstStyle/>
          <a:p>
            <a:r>
              <a:rPr lang="ru-RU" dirty="0"/>
              <a:t>Голод </a:t>
            </a:r>
            <a:r>
              <a:rPr lang="ru-RU" dirty="0" err="1"/>
              <a:t>Іванна</a:t>
            </a:r>
            <a:r>
              <a:rPr lang="ru-RU" dirty="0"/>
              <a:t> </a:t>
            </a:r>
            <a:r>
              <a:rPr lang="ru-RU" dirty="0" err="1" smtClean="0"/>
              <a:t>Іванівна</a:t>
            </a:r>
            <a:r>
              <a:rPr lang="ru-RU" dirty="0"/>
              <a:t/>
            </a:r>
            <a:br>
              <a:rPr lang="ru-RU" dirty="0"/>
            </a:br>
            <a:r>
              <a:rPr lang="ru-RU" sz="3200" dirty="0"/>
              <a:t>Педагог-</a:t>
            </a:r>
            <a:r>
              <a:rPr lang="ru-RU" sz="3200" dirty="0" err="1"/>
              <a:t>організатор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227" y="3808400"/>
            <a:ext cx="5971151" cy="1804610"/>
          </a:xfrm>
        </p:spPr>
        <p:txBody>
          <a:bodyPr>
            <a:noAutofit/>
          </a:bodyPr>
          <a:lstStyle/>
          <a:p>
            <a:r>
              <a:rPr lang="ru-RU" sz="1600" b="1" dirty="0" err="1"/>
              <a:t>Проблемне</a:t>
            </a:r>
            <a:r>
              <a:rPr lang="ru-RU" sz="1600" b="1" dirty="0"/>
              <a:t> </a:t>
            </a:r>
            <a:r>
              <a:rPr lang="ru-RU" sz="1600" b="1" dirty="0" err="1"/>
              <a:t>питання</a:t>
            </a:r>
            <a:endParaRPr lang="ru-RU" sz="1600" b="1" dirty="0"/>
          </a:p>
          <a:p>
            <a:endParaRPr lang="ru-RU" sz="1600" b="1" dirty="0"/>
          </a:p>
          <a:p>
            <a:r>
              <a:rPr lang="ru-RU" sz="1600" b="1" dirty="0"/>
              <a:t>«</a:t>
            </a:r>
            <a:r>
              <a:rPr lang="ru-RU" sz="1600" b="1" dirty="0" err="1"/>
              <a:t>Формування</a:t>
            </a:r>
            <a:r>
              <a:rPr lang="ru-RU" sz="1600" b="1" dirty="0"/>
              <a:t> </a:t>
            </a:r>
            <a:r>
              <a:rPr lang="ru-RU" sz="1600" b="1" dirty="0" err="1"/>
              <a:t>ціннісного</a:t>
            </a:r>
            <a:r>
              <a:rPr lang="ru-RU" sz="1600" b="1" dirty="0"/>
              <a:t> </a:t>
            </a:r>
            <a:r>
              <a:rPr lang="ru-RU" sz="1600" b="1" dirty="0" err="1"/>
              <a:t>ставлення</a:t>
            </a:r>
            <a:r>
              <a:rPr lang="ru-RU" sz="1600" b="1" dirty="0"/>
              <a:t> до себе»</a:t>
            </a:r>
          </a:p>
          <a:p>
            <a:endParaRPr lang="ru-RU" sz="1600" b="1" dirty="0"/>
          </a:p>
          <a:p>
            <a:r>
              <a:rPr lang="ru-RU" sz="1600" b="1" dirty="0"/>
              <a:t>Кредо</a:t>
            </a:r>
          </a:p>
          <a:p>
            <a:endParaRPr lang="ru-RU" sz="1600" b="1" dirty="0"/>
          </a:p>
          <a:p>
            <a:r>
              <a:rPr lang="ru-RU" sz="1600" b="1" dirty="0"/>
              <a:t>«</a:t>
            </a:r>
            <a:r>
              <a:rPr lang="ru-RU" sz="1600" b="1" dirty="0" err="1"/>
              <a:t>Завжди</a:t>
            </a:r>
            <a:r>
              <a:rPr lang="ru-RU" sz="1600" b="1" dirty="0"/>
              <a:t> </a:t>
            </a:r>
            <a:r>
              <a:rPr lang="ru-RU" sz="1600" b="1" dirty="0" err="1"/>
              <a:t>пізнавати</a:t>
            </a:r>
            <a:r>
              <a:rPr lang="ru-RU" sz="1600" b="1" dirty="0"/>
              <a:t> </a:t>
            </a:r>
            <a:r>
              <a:rPr lang="ru-RU" sz="1600" b="1" dirty="0" err="1"/>
              <a:t>світ</a:t>
            </a:r>
            <a:r>
              <a:rPr lang="ru-RU" sz="1600" b="1" dirty="0"/>
              <a:t> і себе, </a:t>
            </a:r>
            <a:r>
              <a:rPr lang="ru-RU" sz="1600" b="1" dirty="0" err="1"/>
              <a:t>навчати</a:t>
            </a:r>
            <a:r>
              <a:rPr lang="ru-RU" sz="1600" b="1" dirty="0"/>
              <a:t> </a:t>
            </a:r>
            <a:r>
              <a:rPr lang="ru-RU" sz="1600" b="1" dirty="0" err="1"/>
              <a:t>цьому</a:t>
            </a:r>
            <a:r>
              <a:rPr lang="ru-RU" sz="1600" b="1" dirty="0"/>
              <a:t> </a:t>
            </a:r>
            <a:r>
              <a:rPr lang="ru-RU" sz="1600" b="1" dirty="0" err="1"/>
              <a:t>інших</a:t>
            </a:r>
            <a:r>
              <a:rPr lang="ru-RU" sz="1600" b="1" dirty="0"/>
              <a:t>»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043" y="1209380"/>
            <a:ext cx="3334043" cy="453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561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0335" y="818520"/>
          <a:ext cx="787812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8311243" y="404948"/>
            <a:ext cx="3880757" cy="3156621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cs typeface="Arial" pitchFamily="34" charset="0"/>
                <a:hlinkClick r:id="rId7" action="ppaction://hlinkfile"/>
              </a:rPr>
              <a:t>Педагог - організатор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33794" grpId="0" animBg="1"/>
    </p:bldLst>
  </p:timing>
</p:sld>
</file>

<file path=ppt/theme/theme1.xml><?xml version="1.0" encoding="utf-8"?>
<a:theme xmlns:a="http://schemas.openxmlformats.org/drawingml/2006/main" name="TS103431380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AcademicLiterature_16x9_TP103431361.potx" id="{2F0AAF73-AE41-486D-B6DC-0985ADE3F2EC}" vid="{EF7BD8ED-D7CC-46AA-8B96-4CA16C4A9ED2}"/>
    </a:ext>
  </a:extLst>
</a:theme>
</file>

<file path=ppt/theme/theme2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TS103431380</Template>
  <TotalTime>0</TotalTime>
  <Words>480</Words>
  <Application>Microsoft Office PowerPoint</Application>
  <PresentationFormat>Довільний</PresentationFormat>
  <Paragraphs>122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22</vt:i4>
      </vt:variant>
    </vt:vector>
  </HeadingPairs>
  <TitlesOfParts>
    <vt:vector size="23" baseType="lpstr">
      <vt:lpstr>TS103431380</vt:lpstr>
      <vt:lpstr>Габовда Надія Емерихівна Заступник директора  з виховної роботи</vt:lpstr>
      <vt:lpstr>Схема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Голод Іванна Іванівна Педагог-організатор</vt:lpstr>
      <vt:lpstr>Презентація PowerPoint</vt:lpstr>
      <vt:lpstr>Презентація PowerPoint</vt:lpstr>
      <vt:lpstr>   Завдання організації</vt:lpstr>
      <vt:lpstr>Об`єднання дітей з метою проведення різних заходів, спрямованих на добрі й корисні справи</vt:lpstr>
      <vt:lpstr>Виховання у дітей віри в себе і свої сили</vt:lpstr>
      <vt:lpstr>Виховання у дітей любові до Батьківщини</vt:lpstr>
      <vt:lpstr>Виховання поваги до історії свого народу, його традицій</vt:lpstr>
      <vt:lpstr>Виховання дітей в дусі поваги до старших, турботи про молодших</vt:lpstr>
      <vt:lpstr>Прагнення жити в мирі і дружбі з дітьми інших народностей</vt:lpstr>
      <vt:lpstr>Члени організації забов`язані:</vt:lpstr>
      <vt:lpstr>Члени організації мають право:</vt:lpstr>
      <vt:lpstr>Члени організації не мають права: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2013-04-07T13:12:06Z</dcterms:created>
  <dcterms:modified xsi:type="dcterms:W3CDTF">2013-04-15T15:22:01Z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TC034313809991</vt:lpwstr>
  </property>
</Properties>
</file>