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445EE7-F9BC-409A-9688-5035917604EB}" type="doc">
      <dgm:prSet loTypeId="urn:microsoft.com/office/officeart/2008/layout/VerticalCurvedList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BA0F42F4-239A-4C27-921A-3C7844079BC3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сформувати у молодших школярів уміння читати, писати, рахувати, користуватися книжкою та іншими джерелами інформації</a:t>
          </a:r>
          <a:endParaRPr lang="uk-UA" b="1" dirty="0">
            <a:solidFill>
              <a:schemeClr val="tx1"/>
            </a:solidFill>
          </a:endParaRPr>
        </a:p>
      </dgm:t>
    </dgm:pt>
    <dgm:pt modelId="{DB2B6D3C-9EDF-49C0-9EA5-85E613F64B03}" type="parTrans" cxnId="{05E2CADE-F3B4-4090-953D-8E5C276D4119}">
      <dgm:prSet/>
      <dgm:spPr/>
      <dgm:t>
        <a:bodyPr/>
        <a:lstStyle/>
        <a:p>
          <a:endParaRPr lang="uk-UA" b="1">
            <a:solidFill>
              <a:schemeClr val="tx1"/>
            </a:solidFill>
          </a:endParaRPr>
        </a:p>
      </dgm:t>
    </dgm:pt>
    <dgm:pt modelId="{153E0162-81F3-42C0-A50E-228D1572F6C3}" type="sibTrans" cxnId="{05E2CADE-F3B4-4090-953D-8E5C276D4119}">
      <dgm:prSet/>
      <dgm:spPr/>
      <dgm:t>
        <a:bodyPr/>
        <a:lstStyle/>
        <a:p>
          <a:endParaRPr lang="uk-UA" b="1">
            <a:solidFill>
              <a:schemeClr val="tx1"/>
            </a:solidFill>
          </a:endParaRPr>
        </a:p>
      </dgm:t>
    </dgm:pt>
    <dgm:pt modelId="{474ABDBD-727B-4BE3-B9DE-CCCB43C4118E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формувати уявлення про навколишній світ</a:t>
          </a:r>
          <a:endParaRPr lang="uk-UA" b="1" dirty="0">
            <a:solidFill>
              <a:schemeClr val="tx1"/>
            </a:solidFill>
          </a:endParaRPr>
        </a:p>
      </dgm:t>
    </dgm:pt>
    <dgm:pt modelId="{00F6E3D4-72B4-4A37-BBFE-DA86445BCC6D}" type="parTrans" cxnId="{FFCC3539-A7DC-419A-81D6-D73ED5FB054B}">
      <dgm:prSet/>
      <dgm:spPr/>
      <dgm:t>
        <a:bodyPr/>
        <a:lstStyle/>
        <a:p>
          <a:endParaRPr lang="uk-UA" b="1">
            <a:solidFill>
              <a:schemeClr val="tx1"/>
            </a:solidFill>
          </a:endParaRPr>
        </a:p>
      </dgm:t>
    </dgm:pt>
    <dgm:pt modelId="{565B858B-AD1A-4A9B-9977-8D0EB7701EDF}" type="sibTrans" cxnId="{FFCC3539-A7DC-419A-81D6-D73ED5FB054B}">
      <dgm:prSet/>
      <dgm:spPr/>
      <dgm:t>
        <a:bodyPr/>
        <a:lstStyle/>
        <a:p>
          <a:endParaRPr lang="uk-UA" b="1">
            <a:solidFill>
              <a:schemeClr val="tx1"/>
            </a:solidFill>
          </a:endParaRPr>
        </a:p>
      </dgm:t>
    </dgm:pt>
    <dgm:pt modelId="{2E97109A-6D78-41A0-A52C-ED67AE42E164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сприяти засвоєнню норм загальнолюдської моралі та особистісного спілкування, основ гігієни, виробленню трудових навичок</a:t>
          </a:r>
          <a:endParaRPr lang="uk-UA" b="1" dirty="0">
            <a:solidFill>
              <a:schemeClr val="tx1"/>
            </a:solidFill>
          </a:endParaRPr>
        </a:p>
      </dgm:t>
    </dgm:pt>
    <dgm:pt modelId="{A86D92F3-01C5-49AA-B780-05949C9048F9}" type="parTrans" cxnId="{EC8365D7-A1C3-4FEA-B9BF-693BEB3CB211}">
      <dgm:prSet/>
      <dgm:spPr/>
      <dgm:t>
        <a:bodyPr/>
        <a:lstStyle/>
        <a:p>
          <a:endParaRPr lang="uk-UA" b="1">
            <a:solidFill>
              <a:schemeClr val="tx1"/>
            </a:solidFill>
          </a:endParaRPr>
        </a:p>
      </dgm:t>
    </dgm:pt>
    <dgm:pt modelId="{E1DCA362-7AAB-4AF9-B5FA-7E11C02584D6}" type="sibTrans" cxnId="{EC8365D7-A1C3-4FEA-B9BF-693BEB3CB211}">
      <dgm:prSet/>
      <dgm:spPr/>
      <dgm:t>
        <a:bodyPr/>
        <a:lstStyle/>
        <a:p>
          <a:endParaRPr lang="uk-UA" b="1">
            <a:solidFill>
              <a:schemeClr val="tx1"/>
            </a:solidFill>
          </a:endParaRPr>
        </a:p>
      </dgm:t>
    </dgm:pt>
    <dgm:pt modelId="{10B40EBB-CF28-49E4-BA20-5FDDDB0801EC}" type="pres">
      <dgm:prSet presAssocID="{49445EE7-F9BC-409A-9688-5035917604E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uk-UA"/>
        </a:p>
      </dgm:t>
    </dgm:pt>
    <dgm:pt modelId="{DB736B3C-F191-4E1D-BA6A-45C257632D4E}" type="pres">
      <dgm:prSet presAssocID="{49445EE7-F9BC-409A-9688-5035917604EB}" presName="Name1" presStyleCnt="0"/>
      <dgm:spPr/>
    </dgm:pt>
    <dgm:pt modelId="{792C4A63-F9A1-4180-9482-8883A89C31F8}" type="pres">
      <dgm:prSet presAssocID="{49445EE7-F9BC-409A-9688-5035917604EB}" presName="cycle" presStyleCnt="0"/>
      <dgm:spPr/>
    </dgm:pt>
    <dgm:pt modelId="{6E574C12-98C9-45A5-8ED6-AB4287F7BE5B}" type="pres">
      <dgm:prSet presAssocID="{49445EE7-F9BC-409A-9688-5035917604EB}" presName="srcNode" presStyleLbl="node1" presStyleIdx="0" presStyleCnt="3"/>
      <dgm:spPr/>
    </dgm:pt>
    <dgm:pt modelId="{7F6C8B64-8E50-4628-BF8F-F2B9A7BF4558}" type="pres">
      <dgm:prSet presAssocID="{49445EE7-F9BC-409A-9688-5035917604EB}" presName="conn" presStyleLbl="parChTrans1D2" presStyleIdx="0" presStyleCnt="1"/>
      <dgm:spPr/>
      <dgm:t>
        <a:bodyPr/>
        <a:lstStyle/>
        <a:p>
          <a:endParaRPr lang="uk-UA"/>
        </a:p>
      </dgm:t>
    </dgm:pt>
    <dgm:pt modelId="{F83CD7DC-8E78-46FB-8D96-B99BB3258853}" type="pres">
      <dgm:prSet presAssocID="{49445EE7-F9BC-409A-9688-5035917604EB}" presName="extraNode" presStyleLbl="node1" presStyleIdx="0" presStyleCnt="3"/>
      <dgm:spPr/>
    </dgm:pt>
    <dgm:pt modelId="{90CC075D-BEF7-4581-BA52-7D6BB760E0E9}" type="pres">
      <dgm:prSet presAssocID="{49445EE7-F9BC-409A-9688-5035917604EB}" presName="dstNode" presStyleLbl="node1" presStyleIdx="0" presStyleCnt="3"/>
      <dgm:spPr/>
    </dgm:pt>
    <dgm:pt modelId="{D4AD45A5-438F-44D6-B585-154F018CFD7B}" type="pres">
      <dgm:prSet presAssocID="{BA0F42F4-239A-4C27-921A-3C7844079BC3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732A0AD-66C1-432B-831C-A1A19450717E}" type="pres">
      <dgm:prSet presAssocID="{BA0F42F4-239A-4C27-921A-3C7844079BC3}" presName="accent_1" presStyleCnt="0"/>
      <dgm:spPr/>
    </dgm:pt>
    <dgm:pt modelId="{7EC92773-7B30-4CD2-AA05-BC45482846D7}" type="pres">
      <dgm:prSet presAssocID="{BA0F42F4-239A-4C27-921A-3C7844079BC3}" presName="accentRepeatNode" presStyleLbl="solidFgAcc1" presStyleIdx="0" presStyleCnt="3"/>
      <dgm:spPr/>
    </dgm:pt>
    <dgm:pt modelId="{A01C746D-B14B-4C1D-8407-8453B0DAA42F}" type="pres">
      <dgm:prSet presAssocID="{474ABDBD-727B-4BE3-B9DE-CCCB43C4118E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EEB0487-DDA5-477A-A37E-71973E192679}" type="pres">
      <dgm:prSet presAssocID="{474ABDBD-727B-4BE3-B9DE-CCCB43C4118E}" presName="accent_2" presStyleCnt="0"/>
      <dgm:spPr/>
    </dgm:pt>
    <dgm:pt modelId="{64F73168-8433-4997-8B51-642B32F68135}" type="pres">
      <dgm:prSet presAssocID="{474ABDBD-727B-4BE3-B9DE-CCCB43C4118E}" presName="accentRepeatNode" presStyleLbl="solidFgAcc1" presStyleIdx="1" presStyleCnt="3"/>
      <dgm:spPr/>
    </dgm:pt>
    <dgm:pt modelId="{F105B59F-19AD-42D7-9CD3-F51821E62FAF}" type="pres">
      <dgm:prSet presAssocID="{2E97109A-6D78-41A0-A52C-ED67AE42E16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EBB3B97-D6F2-405A-ACB2-DC8D9C3BE5A8}" type="pres">
      <dgm:prSet presAssocID="{2E97109A-6D78-41A0-A52C-ED67AE42E164}" presName="accent_3" presStyleCnt="0"/>
      <dgm:spPr/>
    </dgm:pt>
    <dgm:pt modelId="{DDF26B9F-4730-4171-AF59-3FBFDE998C55}" type="pres">
      <dgm:prSet presAssocID="{2E97109A-6D78-41A0-A52C-ED67AE42E164}" presName="accentRepeatNode" presStyleLbl="solidFgAcc1" presStyleIdx="2" presStyleCnt="3"/>
      <dgm:spPr/>
    </dgm:pt>
  </dgm:ptLst>
  <dgm:cxnLst>
    <dgm:cxn modelId="{11F70FB4-42E0-4769-BE71-2E1EDACC7BBF}" type="presOf" srcId="{BA0F42F4-239A-4C27-921A-3C7844079BC3}" destId="{D4AD45A5-438F-44D6-B585-154F018CFD7B}" srcOrd="0" destOrd="0" presId="urn:microsoft.com/office/officeart/2008/layout/VerticalCurvedList"/>
    <dgm:cxn modelId="{5071AF52-02AA-4CD7-9D6F-534EA86C898A}" type="presOf" srcId="{49445EE7-F9BC-409A-9688-5035917604EB}" destId="{10B40EBB-CF28-49E4-BA20-5FDDDB0801EC}" srcOrd="0" destOrd="0" presId="urn:microsoft.com/office/officeart/2008/layout/VerticalCurvedList"/>
    <dgm:cxn modelId="{E5B84356-7212-4806-AA66-C2D7822D4003}" type="presOf" srcId="{153E0162-81F3-42C0-A50E-228D1572F6C3}" destId="{7F6C8B64-8E50-4628-BF8F-F2B9A7BF4558}" srcOrd="0" destOrd="0" presId="urn:microsoft.com/office/officeart/2008/layout/VerticalCurvedList"/>
    <dgm:cxn modelId="{FFCC3539-A7DC-419A-81D6-D73ED5FB054B}" srcId="{49445EE7-F9BC-409A-9688-5035917604EB}" destId="{474ABDBD-727B-4BE3-B9DE-CCCB43C4118E}" srcOrd="1" destOrd="0" parTransId="{00F6E3D4-72B4-4A37-BBFE-DA86445BCC6D}" sibTransId="{565B858B-AD1A-4A9B-9977-8D0EB7701EDF}"/>
    <dgm:cxn modelId="{5346F2C8-D64E-4B54-BD79-25DA0571C41D}" type="presOf" srcId="{474ABDBD-727B-4BE3-B9DE-CCCB43C4118E}" destId="{A01C746D-B14B-4C1D-8407-8453B0DAA42F}" srcOrd="0" destOrd="0" presId="urn:microsoft.com/office/officeart/2008/layout/VerticalCurvedList"/>
    <dgm:cxn modelId="{1011F73B-0E2D-431A-B7A8-571601B4FC95}" type="presOf" srcId="{2E97109A-6D78-41A0-A52C-ED67AE42E164}" destId="{F105B59F-19AD-42D7-9CD3-F51821E62FAF}" srcOrd="0" destOrd="0" presId="urn:microsoft.com/office/officeart/2008/layout/VerticalCurvedList"/>
    <dgm:cxn modelId="{EC8365D7-A1C3-4FEA-B9BF-693BEB3CB211}" srcId="{49445EE7-F9BC-409A-9688-5035917604EB}" destId="{2E97109A-6D78-41A0-A52C-ED67AE42E164}" srcOrd="2" destOrd="0" parTransId="{A86D92F3-01C5-49AA-B780-05949C9048F9}" sibTransId="{E1DCA362-7AAB-4AF9-B5FA-7E11C02584D6}"/>
    <dgm:cxn modelId="{05E2CADE-F3B4-4090-953D-8E5C276D4119}" srcId="{49445EE7-F9BC-409A-9688-5035917604EB}" destId="{BA0F42F4-239A-4C27-921A-3C7844079BC3}" srcOrd="0" destOrd="0" parTransId="{DB2B6D3C-9EDF-49C0-9EA5-85E613F64B03}" sibTransId="{153E0162-81F3-42C0-A50E-228D1572F6C3}"/>
    <dgm:cxn modelId="{1A4E9B96-5538-41A7-B453-56FD80E9A7E3}" type="presParOf" srcId="{10B40EBB-CF28-49E4-BA20-5FDDDB0801EC}" destId="{DB736B3C-F191-4E1D-BA6A-45C257632D4E}" srcOrd="0" destOrd="0" presId="urn:microsoft.com/office/officeart/2008/layout/VerticalCurvedList"/>
    <dgm:cxn modelId="{DAACA320-4FA6-4776-8F9C-D27AD39ADF3D}" type="presParOf" srcId="{DB736B3C-F191-4E1D-BA6A-45C257632D4E}" destId="{792C4A63-F9A1-4180-9482-8883A89C31F8}" srcOrd="0" destOrd="0" presId="urn:microsoft.com/office/officeart/2008/layout/VerticalCurvedList"/>
    <dgm:cxn modelId="{C70A6E86-5CC4-4280-B6EF-B16A1CBE57A4}" type="presParOf" srcId="{792C4A63-F9A1-4180-9482-8883A89C31F8}" destId="{6E574C12-98C9-45A5-8ED6-AB4287F7BE5B}" srcOrd="0" destOrd="0" presId="urn:microsoft.com/office/officeart/2008/layout/VerticalCurvedList"/>
    <dgm:cxn modelId="{AC9DB284-865B-454F-A8D3-E127ABEF1246}" type="presParOf" srcId="{792C4A63-F9A1-4180-9482-8883A89C31F8}" destId="{7F6C8B64-8E50-4628-BF8F-F2B9A7BF4558}" srcOrd="1" destOrd="0" presId="urn:microsoft.com/office/officeart/2008/layout/VerticalCurvedList"/>
    <dgm:cxn modelId="{696ED268-37C3-442D-91D8-4AD46CA291AB}" type="presParOf" srcId="{792C4A63-F9A1-4180-9482-8883A89C31F8}" destId="{F83CD7DC-8E78-46FB-8D96-B99BB3258853}" srcOrd="2" destOrd="0" presId="urn:microsoft.com/office/officeart/2008/layout/VerticalCurvedList"/>
    <dgm:cxn modelId="{64392662-3999-4803-9C8C-9CAD7A4870BF}" type="presParOf" srcId="{792C4A63-F9A1-4180-9482-8883A89C31F8}" destId="{90CC075D-BEF7-4581-BA52-7D6BB760E0E9}" srcOrd="3" destOrd="0" presId="urn:microsoft.com/office/officeart/2008/layout/VerticalCurvedList"/>
    <dgm:cxn modelId="{4E36E32B-AD56-4BB4-B59E-9DC5DA7689DD}" type="presParOf" srcId="{DB736B3C-F191-4E1D-BA6A-45C257632D4E}" destId="{D4AD45A5-438F-44D6-B585-154F018CFD7B}" srcOrd="1" destOrd="0" presId="urn:microsoft.com/office/officeart/2008/layout/VerticalCurvedList"/>
    <dgm:cxn modelId="{AC2A84AD-BEA0-42A7-93A9-C08EBD5A6F76}" type="presParOf" srcId="{DB736B3C-F191-4E1D-BA6A-45C257632D4E}" destId="{A732A0AD-66C1-432B-831C-A1A19450717E}" srcOrd="2" destOrd="0" presId="urn:microsoft.com/office/officeart/2008/layout/VerticalCurvedList"/>
    <dgm:cxn modelId="{ADECCC23-97F6-4DFB-8674-14B644648C81}" type="presParOf" srcId="{A732A0AD-66C1-432B-831C-A1A19450717E}" destId="{7EC92773-7B30-4CD2-AA05-BC45482846D7}" srcOrd="0" destOrd="0" presId="urn:microsoft.com/office/officeart/2008/layout/VerticalCurvedList"/>
    <dgm:cxn modelId="{076323F6-0BF8-48A5-B4E7-195E8235D2C7}" type="presParOf" srcId="{DB736B3C-F191-4E1D-BA6A-45C257632D4E}" destId="{A01C746D-B14B-4C1D-8407-8453B0DAA42F}" srcOrd="3" destOrd="0" presId="urn:microsoft.com/office/officeart/2008/layout/VerticalCurvedList"/>
    <dgm:cxn modelId="{6F0AA163-F195-4BE1-8AD5-6EC5A1F794EB}" type="presParOf" srcId="{DB736B3C-F191-4E1D-BA6A-45C257632D4E}" destId="{6EEB0487-DDA5-477A-A37E-71973E192679}" srcOrd="4" destOrd="0" presId="urn:microsoft.com/office/officeart/2008/layout/VerticalCurvedList"/>
    <dgm:cxn modelId="{9F85DEF4-2C86-43DB-B553-A82164C6E44C}" type="presParOf" srcId="{6EEB0487-DDA5-477A-A37E-71973E192679}" destId="{64F73168-8433-4997-8B51-642B32F68135}" srcOrd="0" destOrd="0" presId="urn:microsoft.com/office/officeart/2008/layout/VerticalCurvedList"/>
    <dgm:cxn modelId="{372666BF-2577-41D5-9703-8D91EEFE1E4C}" type="presParOf" srcId="{DB736B3C-F191-4E1D-BA6A-45C257632D4E}" destId="{F105B59F-19AD-42D7-9CD3-F51821E62FAF}" srcOrd="5" destOrd="0" presId="urn:microsoft.com/office/officeart/2008/layout/VerticalCurvedList"/>
    <dgm:cxn modelId="{0760395D-B637-457B-94B7-441A1D5F6337}" type="presParOf" srcId="{DB736B3C-F191-4E1D-BA6A-45C257632D4E}" destId="{FEBB3B97-D6F2-405A-ACB2-DC8D9C3BE5A8}" srcOrd="6" destOrd="0" presId="urn:microsoft.com/office/officeart/2008/layout/VerticalCurvedList"/>
    <dgm:cxn modelId="{9AF0A9F7-EF89-47E1-B2BA-D8715B2BD418}" type="presParOf" srcId="{FEBB3B97-D6F2-405A-ACB2-DC8D9C3BE5A8}" destId="{DDF26B9F-4730-4171-AF59-3FBFDE998C5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0BF464-1683-4B9C-86FD-1CBC21B93208}" type="doc">
      <dgm:prSet loTypeId="urn:microsoft.com/office/officeart/2005/8/layout/list1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4E805648-0DA4-4E36-982E-5CA861BB1F33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наказ директора про створення та склад психолого-педагогічної комісії</a:t>
          </a:r>
          <a:endParaRPr lang="uk-UA" sz="2200" b="1" dirty="0">
            <a:solidFill>
              <a:schemeClr val="tx1"/>
            </a:solidFill>
          </a:endParaRPr>
        </a:p>
      </dgm:t>
    </dgm:pt>
    <dgm:pt modelId="{F3B41C56-7EBA-4B69-96A3-2D9357DC13FF}" type="parTrans" cxnId="{B03AB00B-BE8D-47F5-83EB-A00BE73648B7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DC698988-4929-4A7E-B6E4-1709A2F2B7DC}" type="sibTrans" cxnId="{B03AB00B-BE8D-47F5-83EB-A00BE73648B7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60CAA7AB-5DA3-4568-BC0D-A465B3C70C1F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графік роботи психолого-педагогічної комісії</a:t>
          </a:r>
          <a:endParaRPr lang="uk-UA" sz="2200" b="1" dirty="0">
            <a:solidFill>
              <a:schemeClr val="tx1"/>
            </a:solidFill>
          </a:endParaRPr>
        </a:p>
      </dgm:t>
    </dgm:pt>
    <dgm:pt modelId="{8F36D3C6-CA1E-47CF-9D38-F4D5AC5B895B}" type="parTrans" cxnId="{A4A7F6A4-B0A7-4E44-9424-77A5E3ABD415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FD31857E-9604-421A-BFFB-F0CBA9264F27}" type="sibTrans" cxnId="{A4A7F6A4-B0A7-4E44-9424-77A5E3ABD415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4DA72D50-1E41-470D-8591-DCAB13A25585}">
      <dgm:prSet phldrT="[Текст]"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поради психологів і педагогів щодо виховання дітей, режиму дня, харчування шестирічних дітей</a:t>
          </a:r>
          <a:endParaRPr lang="uk-UA" sz="2200" b="1" dirty="0">
            <a:solidFill>
              <a:schemeClr val="tx1"/>
            </a:solidFill>
          </a:endParaRPr>
        </a:p>
      </dgm:t>
    </dgm:pt>
    <dgm:pt modelId="{D6E0CFF1-6B89-40F4-BE19-F149A8B25438}" type="parTrans" cxnId="{A49FE6DA-41DD-4985-9700-BDCCAB06C263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4151BC68-95CE-49B4-A5F3-1E5076613747}" type="sibTrans" cxnId="{A49FE6DA-41DD-4985-9700-BDCCAB06C263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CCC21643-1166-4CAC-9B33-323B6A396A8F}">
      <dgm:prSet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перелік необхідних документів про прийом дітей до школи</a:t>
          </a:r>
          <a:endParaRPr lang="uk-UA" sz="2200" b="1" dirty="0">
            <a:solidFill>
              <a:schemeClr val="tx1"/>
            </a:solidFill>
          </a:endParaRPr>
        </a:p>
      </dgm:t>
    </dgm:pt>
    <dgm:pt modelId="{C8F342F9-4095-400D-94D5-8E00458F464B}" type="parTrans" cxnId="{6174B1B9-A674-493A-BCB5-DF1B6558C192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2BF35EAE-AC10-402F-8E31-C87E77347CDF}" type="sibTrans" cxnId="{6174B1B9-A674-493A-BCB5-DF1B6558C192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6C3B08C8-F86A-47A5-AD40-FDE11E71A1FC}">
      <dgm:prSet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основні показники готовності дитини до шкільного навчання</a:t>
          </a:r>
          <a:endParaRPr lang="uk-UA" sz="2200" b="1" dirty="0">
            <a:solidFill>
              <a:schemeClr val="tx1"/>
            </a:solidFill>
          </a:endParaRPr>
        </a:p>
      </dgm:t>
    </dgm:pt>
    <dgm:pt modelId="{D69526BF-BDD3-498F-A3F0-FC9A953BCD40}" type="parTrans" cxnId="{AC62E794-C7B5-414B-A5FE-73EDF4997113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EA4C30F9-16C4-4EB1-8770-3F9D028EED1B}" type="sibTrans" cxnId="{AC62E794-C7B5-414B-A5FE-73EDF4997113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0F9C4AA5-D3EF-44EA-B1E4-8F209935A521}">
      <dgm:prSet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перелік  навчальних предметів першокласника</a:t>
          </a:r>
          <a:endParaRPr lang="uk-UA" sz="2200" b="1" dirty="0">
            <a:solidFill>
              <a:schemeClr val="tx1"/>
            </a:solidFill>
          </a:endParaRPr>
        </a:p>
      </dgm:t>
    </dgm:pt>
    <dgm:pt modelId="{DDA940BA-DE7A-4E28-BF24-6422B443D0F4}" type="parTrans" cxnId="{9EE5BCF3-AC5E-405C-9521-F811C33EE36F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280F4FB3-6B34-4A20-A65C-F38FEEA12337}" type="sibTrans" cxnId="{9EE5BCF3-AC5E-405C-9521-F811C33EE36F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4D0B68A1-3BBC-4C17-B6A7-35096B935A71}">
      <dgm:prSet custT="1"/>
      <dgm:spPr/>
      <dgm:t>
        <a:bodyPr/>
        <a:lstStyle/>
        <a:p>
          <a:r>
            <a:rPr lang="uk-UA" sz="2200" b="1" dirty="0" smtClean="0">
              <a:solidFill>
                <a:schemeClr val="tx1"/>
              </a:solidFill>
            </a:rPr>
            <a:t>особливості організації та методики навчально-виховного процесу шестирічних першокласників</a:t>
          </a:r>
          <a:endParaRPr lang="uk-UA" sz="2200" b="1" dirty="0">
            <a:solidFill>
              <a:schemeClr val="tx1"/>
            </a:solidFill>
          </a:endParaRPr>
        </a:p>
      </dgm:t>
    </dgm:pt>
    <dgm:pt modelId="{F182C58A-FB17-477C-B363-1506E75BAF8D}" type="parTrans" cxnId="{87490921-7D66-4F0B-85C7-B0201E58D638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E9048D68-49DD-4AD1-B163-FE2B23AD0578}" type="sibTrans" cxnId="{87490921-7D66-4F0B-85C7-B0201E58D638}">
      <dgm:prSet/>
      <dgm:spPr/>
      <dgm:t>
        <a:bodyPr/>
        <a:lstStyle/>
        <a:p>
          <a:endParaRPr lang="uk-UA" sz="2200" b="1">
            <a:solidFill>
              <a:schemeClr val="tx1"/>
            </a:solidFill>
          </a:endParaRPr>
        </a:p>
      </dgm:t>
    </dgm:pt>
    <dgm:pt modelId="{C41AB025-2669-4AD3-A5B1-40214DDDCAB0}" type="pres">
      <dgm:prSet presAssocID="{B70BF464-1683-4B9C-86FD-1CBC21B9320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432F0DBE-9CBB-4B09-828C-6F701D40B4F2}" type="pres">
      <dgm:prSet presAssocID="{4E805648-0DA4-4E36-982E-5CA861BB1F33}" presName="parentLin" presStyleCnt="0"/>
      <dgm:spPr/>
    </dgm:pt>
    <dgm:pt modelId="{387B0386-3031-4284-8CBF-F49F882B62A8}" type="pres">
      <dgm:prSet presAssocID="{4E805648-0DA4-4E36-982E-5CA861BB1F33}" presName="parentLeftMargin" presStyleLbl="node1" presStyleIdx="0" presStyleCnt="7"/>
      <dgm:spPr/>
      <dgm:t>
        <a:bodyPr/>
        <a:lstStyle/>
        <a:p>
          <a:endParaRPr lang="uk-UA"/>
        </a:p>
      </dgm:t>
    </dgm:pt>
    <dgm:pt modelId="{8BA73FF6-CB3A-4AA9-AD20-91BD6EAD3166}" type="pres">
      <dgm:prSet presAssocID="{4E805648-0DA4-4E36-982E-5CA861BB1F33}" presName="parentText" presStyleLbl="node1" presStyleIdx="0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D437DD4-4FA6-435D-9469-947E2D143E54}" type="pres">
      <dgm:prSet presAssocID="{4E805648-0DA4-4E36-982E-5CA861BB1F33}" presName="negativeSpace" presStyleCnt="0"/>
      <dgm:spPr/>
    </dgm:pt>
    <dgm:pt modelId="{EBDD0861-6681-4F5B-914A-4B5B30390BB9}" type="pres">
      <dgm:prSet presAssocID="{4E805648-0DA4-4E36-982E-5CA861BB1F33}" presName="childText" presStyleLbl="conFgAcc1" presStyleIdx="0" presStyleCnt="7">
        <dgm:presLayoutVars>
          <dgm:bulletEnabled val="1"/>
        </dgm:presLayoutVars>
      </dgm:prSet>
      <dgm:spPr/>
    </dgm:pt>
    <dgm:pt modelId="{296DE899-F292-4529-9060-DAA5C710A70D}" type="pres">
      <dgm:prSet presAssocID="{DC698988-4929-4A7E-B6E4-1709A2F2B7DC}" presName="spaceBetweenRectangles" presStyleCnt="0"/>
      <dgm:spPr/>
    </dgm:pt>
    <dgm:pt modelId="{E8F641A7-98BB-48B5-AD2B-BA81A231EFF1}" type="pres">
      <dgm:prSet presAssocID="{CCC21643-1166-4CAC-9B33-323B6A396A8F}" presName="parentLin" presStyleCnt="0"/>
      <dgm:spPr/>
    </dgm:pt>
    <dgm:pt modelId="{77687CA5-1884-41BA-B0CA-B7CCF2B4CCBD}" type="pres">
      <dgm:prSet presAssocID="{CCC21643-1166-4CAC-9B33-323B6A396A8F}" presName="parentLeftMargin" presStyleLbl="node1" presStyleIdx="0" presStyleCnt="7"/>
      <dgm:spPr/>
      <dgm:t>
        <a:bodyPr/>
        <a:lstStyle/>
        <a:p>
          <a:endParaRPr lang="uk-UA"/>
        </a:p>
      </dgm:t>
    </dgm:pt>
    <dgm:pt modelId="{8EFCB4B0-E48B-4128-8763-D5006D26F4EF}" type="pres">
      <dgm:prSet presAssocID="{CCC21643-1166-4CAC-9B33-323B6A396A8F}" presName="parentText" presStyleLbl="node1" presStyleIdx="1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F4DB04B-6B8F-4350-B7E9-F1547F45F28D}" type="pres">
      <dgm:prSet presAssocID="{CCC21643-1166-4CAC-9B33-323B6A396A8F}" presName="negativeSpace" presStyleCnt="0"/>
      <dgm:spPr/>
    </dgm:pt>
    <dgm:pt modelId="{3A1A7A6B-9FF5-479D-8F5B-13F89520CA9F}" type="pres">
      <dgm:prSet presAssocID="{CCC21643-1166-4CAC-9B33-323B6A396A8F}" presName="childText" presStyleLbl="conFgAcc1" presStyleIdx="1" presStyleCnt="7">
        <dgm:presLayoutVars>
          <dgm:bulletEnabled val="1"/>
        </dgm:presLayoutVars>
      </dgm:prSet>
      <dgm:spPr/>
    </dgm:pt>
    <dgm:pt modelId="{B231CEC1-2F27-4F4B-9879-E7552342C922}" type="pres">
      <dgm:prSet presAssocID="{2BF35EAE-AC10-402F-8E31-C87E77347CDF}" presName="spaceBetweenRectangles" presStyleCnt="0"/>
      <dgm:spPr/>
    </dgm:pt>
    <dgm:pt modelId="{3EF4514E-C7CB-4137-B026-EF159A1E4C3E}" type="pres">
      <dgm:prSet presAssocID="{60CAA7AB-5DA3-4568-BC0D-A465B3C70C1F}" presName="parentLin" presStyleCnt="0"/>
      <dgm:spPr/>
    </dgm:pt>
    <dgm:pt modelId="{A6089ABA-9FE3-464C-9EBA-5C2572C05E87}" type="pres">
      <dgm:prSet presAssocID="{60CAA7AB-5DA3-4568-BC0D-A465B3C70C1F}" presName="parentLeftMargin" presStyleLbl="node1" presStyleIdx="1" presStyleCnt="7"/>
      <dgm:spPr/>
      <dgm:t>
        <a:bodyPr/>
        <a:lstStyle/>
        <a:p>
          <a:endParaRPr lang="uk-UA"/>
        </a:p>
      </dgm:t>
    </dgm:pt>
    <dgm:pt modelId="{6639EB2F-4FFA-4EC0-A873-D2FB1C147E96}" type="pres">
      <dgm:prSet presAssocID="{60CAA7AB-5DA3-4568-BC0D-A465B3C70C1F}" presName="parentText" presStyleLbl="node1" presStyleIdx="2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88DA218-D93A-48A8-B430-01C84A66AA3A}" type="pres">
      <dgm:prSet presAssocID="{60CAA7AB-5DA3-4568-BC0D-A465B3C70C1F}" presName="negativeSpace" presStyleCnt="0"/>
      <dgm:spPr/>
    </dgm:pt>
    <dgm:pt modelId="{673B348C-D81C-400A-BB7C-8C602B246F1D}" type="pres">
      <dgm:prSet presAssocID="{60CAA7AB-5DA3-4568-BC0D-A465B3C70C1F}" presName="childText" presStyleLbl="conFgAcc1" presStyleIdx="2" presStyleCnt="7">
        <dgm:presLayoutVars>
          <dgm:bulletEnabled val="1"/>
        </dgm:presLayoutVars>
      </dgm:prSet>
      <dgm:spPr/>
    </dgm:pt>
    <dgm:pt modelId="{3692C4CA-53EE-42D4-AF22-C3309B6D0624}" type="pres">
      <dgm:prSet presAssocID="{FD31857E-9604-421A-BFFB-F0CBA9264F27}" presName="spaceBetweenRectangles" presStyleCnt="0"/>
      <dgm:spPr/>
    </dgm:pt>
    <dgm:pt modelId="{EDDA721F-727B-4ADE-9BD4-A91D78BB605D}" type="pres">
      <dgm:prSet presAssocID="{6C3B08C8-F86A-47A5-AD40-FDE11E71A1FC}" presName="parentLin" presStyleCnt="0"/>
      <dgm:spPr/>
    </dgm:pt>
    <dgm:pt modelId="{204F74A2-DBC2-414D-8E24-42BB866C0455}" type="pres">
      <dgm:prSet presAssocID="{6C3B08C8-F86A-47A5-AD40-FDE11E71A1FC}" presName="parentLeftMargin" presStyleLbl="node1" presStyleIdx="2" presStyleCnt="7"/>
      <dgm:spPr/>
      <dgm:t>
        <a:bodyPr/>
        <a:lstStyle/>
        <a:p>
          <a:endParaRPr lang="uk-UA"/>
        </a:p>
      </dgm:t>
    </dgm:pt>
    <dgm:pt modelId="{529D68CD-3A6E-489F-A025-8D4A834A2381}" type="pres">
      <dgm:prSet presAssocID="{6C3B08C8-F86A-47A5-AD40-FDE11E71A1FC}" presName="parentText" presStyleLbl="node1" presStyleIdx="3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5A225E06-803F-4F08-8C29-A6091FB84B9F}" type="pres">
      <dgm:prSet presAssocID="{6C3B08C8-F86A-47A5-AD40-FDE11E71A1FC}" presName="negativeSpace" presStyleCnt="0"/>
      <dgm:spPr/>
    </dgm:pt>
    <dgm:pt modelId="{99601F66-2D09-4E39-A614-7C160B124DC8}" type="pres">
      <dgm:prSet presAssocID="{6C3B08C8-F86A-47A5-AD40-FDE11E71A1FC}" presName="childText" presStyleLbl="conFgAcc1" presStyleIdx="3" presStyleCnt="7">
        <dgm:presLayoutVars>
          <dgm:bulletEnabled val="1"/>
        </dgm:presLayoutVars>
      </dgm:prSet>
      <dgm:spPr/>
    </dgm:pt>
    <dgm:pt modelId="{DC5ED3E1-6980-4277-AA87-17A7F2117796}" type="pres">
      <dgm:prSet presAssocID="{EA4C30F9-16C4-4EB1-8770-3F9D028EED1B}" presName="spaceBetweenRectangles" presStyleCnt="0"/>
      <dgm:spPr/>
    </dgm:pt>
    <dgm:pt modelId="{CC7CEB34-7859-4D9E-81D6-66BF4EEFB9E8}" type="pres">
      <dgm:prSet presAssocID="{4D0B68A1-3BBC-4C17-B6A7-35096B935A71}" presName="parentLin" presStyleCnt="0"/>
      <dgm:spPr/>
    </dgm:pt>
    <dgm:pt modelId="{8584461B-CB52-40AC-81E3-69D5653AC6A7}" type="pres">
      <dgm:prSet presAssocID="{4D0B68A1-3BBC-4C17-B6A7-35096B935A71}" presName="parentLeftMargin" presStyleLbl="node1" presStyleIdx="3" presStyleCnt="7"/>
      <dgm:spPr/>
      <dgm:t>
        <a:bodyPr/>
        <a:lstStyle/>
        <a:p>
          <a:endParaRPr lang="uk-UA"/>
        </a:p>
      </dgm:t>
    </dgm:pt>
    <dgm:pt modelId="{5E924C75-E7B8-4928-BB0C-58E8A146A392}" type="pres">
      <dgm:prSet presAssocID="{4D0B68A1-3BBC-4C17-B6A7-35096B935A71}" presName="parentText" presStyleLbl="node1" presStyleIdx="4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4535850-0119-4D4B-AE00-9572BE61D040}" type="pres">
      <dgm:prSet presAssocID="{4D0B68A1-3BBC-4C17-B6A7-35096B935A71}" presName="negativeSpace" presStyleCnt="0"/>
      <dgm:spPr/>
    </dgm:pt>
    <dgm:pt modelId="{C22BAFD3-4EDA-4D8D-A99C-8B0E0C945DF9}" type="pres">
      <dgm:prSet presAssocID="{4D0B68A1-3BBC-4C17-B6A7-35096B935A71}" presName="childText" presStyleLbl="conFgAcc1" presStyleIdx="4" presStyleCnt="7">
        <dgm:presLayoutVars>
          <dgm:bulletEnabled val="1"/>
        </dgm:presLayoutVars>
      </dgm:prSet>
      <dgm:spPr/>
    </dgm:pt>
    <dgm:pt modelId="{A3E37820-5D6A-47CB-AB1A-7CCE76EF6F85}" type="pres">
      <dgm:prSet presAssocID="{E9048D68-49DD-4AD1-B163-FE2B23AD0578}" presName="spaceBetweenRectangles" presStyleCnt="0"/>
      <dgm:spPr/>
    </dgm:pt>
    <dgm:pt modelId="{E8150118-E7EE-4CE1-98C0-1B7197C06605}" type="pres">
      <dgm:prSet presAssocID="{0F9C4AA5-D3EF-44EA-B1E4-8F209935A521}" presName="parentLin" presStyleCnt="0"/>
      <dgm:spPr/>
    </dgm:pt>
    <dgm:pt modelId="{B61ABEDF-C7BC-4E1C-A87B-89261B2185BA}" type="pres">
      <dgm:prSet presAssocID="{0F9C4AA5-D3EF-44EA-B1E4-8F209935A521}" presName="parentLeftMargin" presStyleLbl="node1" presStyleIdx="4" presStyleCnt="7"/>
      <dgm:spPr/>
      <dgm:t>
        <a:bodyPr/>
        <a:lstStyle/>
        <a:p>
          <a:endParaRPr lang="uk-UA"/>
        </a:p>
      </dgm:t>
    </dgm:pt>
    <dgm:pt modelId="{991DD946-EC18-4876-A6DB-A58BE604993E}" type="pres">
      <dgm:prSet presAssocID="{0F9C4AA5-D3EF-44EA-B1E4-8F209935A521}" presName="parentText" presStyleLbl="node1" presStyleIdx="5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7ED926-F03C-42C2-916C-538ACA34A7B0}" type="pres">
      <dgm:prSet presAssocID="{0F9C4AA5-D3EF-44EA-B1E4-8F209935A521}" presName="negativeSpace" presStyleCnt="0"/>
      <dgm:spPr/>
    </dgm:pt>
    <dgm:pt modelId="{6780FD78-9273-4215-B998-2E2AC4FBD8AC}" type="pres">
      <dgm:prSet presAssocID="{0F9C4AA5-D3EF-44EA-B1E4-8F209935A521}" presName="childText" presStyleLbl="conFgAcc1" presStyleIdx="5" presStyleCnt="7">
        <dgm:presLayoutVars>
          <dgm:bulletEnabled val="1"/>
        </dgm:presLayoutVars>
      </dgm:prSet>
      <dgm:spPr/>
    </dgm:pt>
    <dgm:pt modelId="{142CC54A-9188-4E3B-A234-F0F2E77C38B0}" type="pres">
      <dgm:prSet presAssocID="{280F4FB3-6B34-4A20-A65C-F38FEEA12337}" presName="spaceBetweenRectangles" presStyleCnt="0"/>
      <dgm:spPr/>
    </dgm:pt>
    <dgm:pt modelId="{40CE610B-5E8E-4702-ADF3-EB27FD48DB8C}" type="pres">
      <dgm:prSet presAssocID="{4DA72D50-1E41-470D-8591-DCAB13A25585}" presName="parentLin" presStyleCnt="0"/>
      <dgm:spPr/>
    </dgm:pt>
    <dgm:pt modelId="{1617B31E-BB11-48AC-A37D-38F361A7E333}" type="pres">
      <dgm:prSet presAssocID="{4DA72D50-1E41-470D-8591-DCAB13A25585}" presName="parentLeftMargin" presStyleLbl="node1" presStyleIdx="5" presStyleCnt="7"/>
      <dgm:spPr/>
      <dgm:t>
        <a:bodyPr/>
        <a:lstStyle/>
        <a:p>
          <a:endParaRPr lang="uk-UA"/>
        </a:p>
      </dgm:t>
    </dgm:pt>
    <dgm:pt modelId="{CB87FDFE-5C5D-4851-88C7-F92E20F6A702}" type="pres">
      <dgm:prSet presAssocID="{4DA72D50-1E41-470D-8591-DCAB13A25585}" presName="parentText" presStyleLbl="node1" presStyleIdx="6" presStyleCnt="7" custScaleX="12693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5BE7BDE-48B5-489A-B3EC-78DA94188D6C}" type="pres">
      <dgm:prSet presAssocID="{4DA72D50-1E41-470D-8591-DCAB13A25585}" presName="negativeSpace" presStyleCnt="0"/>
      <dgm:spPr/>
    </dgm:pt>
    <dgm:pt modelId="{396279E2-5E5E-4F90-9775-6BF881394AF8}" type="pres">
      <dgm:prSet presAssocID="{4DA72D50-1E41-470D-8591-DCAB13A25585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97C54F69-16B6-4EFA-87BD-DB774CFFDF96}" type="presOf" srcId="{4DA72D50-1E41-470D-8591-DCAB13A25585}" destId="{1617B31E-BB11-48AC-A37D-38F361A7E333}" srcOrd="0" destOrd="0" presId="urn:microsoft.com/office/officeart/2005/8/layout/list1"/>
    <dgm:cxn modelId="{9EEACD88-D05C-445C-B8DC-CB304C088D3D}" type="presOf" srcId="{B70BF464-1683-4B9C-86FD-1CBC21B93208}" destId="{C41AB025-2669-4AD3-A5B1-40214DDDCAB0}" srcOrd="0" destOrd="0" presId="urn:microsoft.com/office/officeart/2005/8/layout/list1"/>
    <dgm:cxn modelId="{9EE5BCF3-AC5E-405C-9521-F811C33EE36F}" srcId="{B70BF464-1683-4B9C-86FD-1CBC21B93208}" destId="{0F9C4AA5-D3EF-44EA-B1E4-8F209935A521}" srcOrd="5" destOrd="0" parTransId="{DDA940BA-DE7A-4E28-BF24-6422B443D0F4}" sibTransId="{280F4FB3-6B34-4A20-A65C-F38FEEA12337}"/>
    <dgm:cxn modelId="{A49FE6DA-41DD-4985-9700-BDCCAB06C263}" srcId="{B70BF464-1683-4B9C-86FD-1CBC21B93208}" destId="{4DA72D50-1E41-470D-8591-DCAB13A25585}" srcOrd="6" destOrd="0" parTransId="{D6E0CFF1-6B89-40F4-BE19-F149A8B25438}" sibTransId="{4151BC68-95CE-49B4-A5F3-1E5076613747}"/>
    <dgm:cxn modelId="{3E9C7470-BAE7-4AC4-A4C5-6DC771264A6B}" type="presOf" srcId="{CCC21643-1166-4CAC-9B33-323B6A396A8F}" destId="{8EFCB4B0-E48B-4128-8763-D5006D26F4EF}" srcOrd="1" destOrd="0" presId="urn:microsoft.com/office/officeart/2005/8/layout/list1"/>
    <dgm:cxn modelId="{EF61A110-DAAF-4735-98F3-A494B165F03D}" type="presOf" srcId="{60CAA7AB-5DA3-4568-BC0D-A465B3C70C1F}" destId="{A6089ABA-9FE3-464C-9EBA-5C2572C05E87}" srcOrd="0" destOrd="0" presId="urn:microsoft.com/office/officeart/2005/8/layout/list1"/>
    <dgm:cxn modelId="{5D8EA8AB-069E-4490-8FCE-D4C106FEC80A}" type="presOf" srcId="{0F9C4AA5-D3EF-44EA-B1E4-8F209935A521}" destId="{B61ABEDF-C7BC-4E1C-A87B-89261B2185BA}" srcOrd="0" destOrd="0" presId="urn:microsoft.com/office/officeart/2005/8/layout/list1"/>
    <dgm:cxn modelId="{87490921-7D66-4F0B-85C7-B0201E58D638}" srcId="{B70BF464-1683-4B9C-86FD-1CBC21B93208}" destId="{4D0B68A1-3BBC-4C17-B6A7-35096B935A71}" srcOrd="4" destOrd="0" parTransId="{F182C58A-FB17-477C-B363-1506E75BAF8D}" sibTransId="{E9048D68-49DD-4AD1-B163-FE2B23AD0578}"/>
    <dgm:cxn modelId="{BDE137DA-EC9F-4FD7-9E9A-BDD336CCEE1E}" type="presOf" srcId="{0F9C4AA5-D3EF-44EA-B1E4-8F209935A521}" destId="{991DD946-EC18-4876-A6DB-A58BE604993E}" srcOrd="1" destOrd="0" presId="urn:microsoft.com/office/officeart/2005/8/layout/list1"/>
    <dgm:cxn modelId="{A4A7F6A4-B0A7-4E44-9424-77A5E3ABD415}" srcId="{B70BF464-1683-4B9C-86FD-1CBC21B93208}" destId="{60CAA7AB-5DA3-4568-BC0D-A465B3C70C1F}" srcOrd="2" destOrd="0" parTransId="{8F36D3C6-CA1E-47CF-9D38-F4D5AC5B895B}" sibTransId="{FD31857E-9604-421A-BFFB-F0CBA9264F27}"/>
    <dgm:cxn modelId="{A56816CD-92D6-4D00-9519-02C4E14A82E2}" type="presOf" srcId="{4E805648-0DA4-4E36-982E-5CA861BB1F33}" destId="{387B0386-3031-4284-8CBF-F49F882B62A8}" srcOrd="0" destOrd="0" presId="urn:microsoft.com/office/officeart/2005/8/layout/list1"/>
    <dgm:cxn modelId="{969ED6BC-A921-4078-883B-5D8339A71E9A}" type="presOf" srcId="{4DA72D50-1E41-470D-8591-DCAB13A25585}" destId="{CB87FDFE-5C5D-4851-88C7-F92E20F6A702}" srcOrd="1" destOrd="0" presId="urn:microsoft.com/office/officeart/2005/8/layout/list1"/>
    <dgm:cxn modelId="{10C79652-CCC7-4602-A788-0493D32A7C40}" type="presOf" srcId="{4D0B68A1-3BBC-4C17-B6A7-35096B935A71}" destId="{8584461B-CB52-40AC-81E3-69D5653AC6A7}" srcOrd="0" destOrd="0" presId="urn:microsoft.com/office/officeart/2005/8/layout/list1"/>
    <dgm:cxn modelId="{2299ECA6-0A3E-4CDF-9FA7-E307C42ABA23}" type="presOf" srcId="{60CAA7AB-5DA3-4568-BC0D-A465B3C70C1F}" destId="{6639EB2F-4FFA-4EC0-A873-D2FB1C147E96}" srcOrd="1" destOrd="0" presId="urn:microsoft.com/office/officeart/2005/8/layout/list1"/>
    <dgm:cxn modelId="{B5341727-BD66-453B-A8C9-14CA47DD481D}" type="presOf" srcId="{6C3B08C8-F86A-47A5-AD40-FDE11E71A1FC}" destId="{204F74A2-DBC2-414D-8E24-42BB866C0455}" srcOrd="0" destOrd="0" presId="urn:microsoft.com/office/officeart/2005/8/layout/list1"/>
    <dgm:cxn modelId="{AC62E794-C7B5-414B-A5FE-73EDF4997113}" srcId="{B70BF464-1683-4B9C-86FD-1CBC21B93208}" destId="{6C3B08C8-F86A-47A5-AD40-FDE11E71A1FC}" srcOrd="3" destOrd="0" parTransId="{D69526BF-BDD3-498F-A3F0-FC9A953BCD40}" sibTransId="{EA4C30F9-16C4-4EB1-8770-3F9D028EED1B}"/>
    <dgm:cxn modelId="{BD08EDF8-2D45-45AC-A306-A46F0DB085A1}" type="presOf" srcId="{4D0B68A1-3BBC-4C17-B6A7-35096B935A71}" destId="{5E924C75-E7B8-4928-BB0C-58E8A146A392}" srcOrd="1" destOrd="0" presId="urn:microsoft.com/office/officeart/2005/8/layout/list1"/>
    <dgm:cxn modelId="{CB52BC36-755F-415B-AE4B-25ECB7E9A6E5}" type="presOf" srcId="{CCC21643-1166-4CAC-9B33-323B6A396A8F}" destId="{77687CA5-1884-41BA-B0CA-B7CCF2B4CCBD}" srcOrd="0" destOrd="0" presId="urn:microsoft.com/office/officeart/2005/8/layout/list1"/>
    <dgm:cxn modelId="{0D4DFA75-1C85-491F-921F-D2716FBE6ED0}" type="presOf" srcId="{6C3B08C8-F86A-47A5-AD40-FDE11E71A1FC}" destId="{529D68CD-3A6E-489F-A025-8D4A834A2381}" srcOrd="1" destOrd="0" presId="urn:microsoft.com/office/officeart/2005/8/layout/list1"/>
    <dgm:cxn modelId="{54BD7F65-F09F-4C5C-A24E-36DF987D1203}" type="presOf" srcId="{4E805648-0DA4-4E36-982E-5CA861BB1F33}" destId="{8BA73FF6-CB3A-4AA9-AD20-91BD6EAD3166}" srcOrd="1" destOrd="0" presId="urn:microsoft.com/office/officeart/2005/8/layout/list1"/>
    <dgm:cxn modelId="{6174B1B9-A674-493A-BCB5-DF1B6558C192}" srcId="{B70BF464-1683-4B9C-86FD-1CBC21B93208}" destId="{CCC21643-1166-4CAC-9B33-323B6A396A8F}" srcOrd="1" destOrd="0" parTransId="{C8F342F9-4095-400D-94D5-8E00458F464B}" sibTransId="{2BF35EAE-AC10-402F-8E31-C87E77347CDF}"/>
    <dgm:cxn modelId="{B03AB00B-BE8D-47F5-83EB-A00BE73648B7}" srcId="{B70BF464-1683-4B9C-86FD-1CBC21B93208}" destId="{4E805648-0DA4-4E36-982E-5CA861BB1F33}" srcOrd="0" destOrd="0" parTransId="{F3B41C56-7EBA-4B69-96A3-2D9357DC13FF}" sibTransId="{DC698988-4929-4A7E-B6E4-1709A2F2B7DC}"/>
    <dgm:cxn modelId="{B572021A-7FC1-4A78-A32F-AF2C85D81714}" type="presParOf" srcId="{C41AB025-2669-4AD3-A5B1-40214DDDCAB0}" destId="{432F0DBE-9CBB-4B09-828C-6F701D40B4F2}" srcOrd="0" destOrd="0" presId="urn:microsoft.com/office/officeart/2005/8/layout/list1"/>
    <dgm:cxn modelId="{5873B328-8B21-4A3E-800C-A9D10ADC5A82}" type="presParOf" srcId="{432F0DBE-9CBB-4B09-828C-6F701D40B4F2}" destId="{387B0386-3031-4284-8CBF-F49F882B62A8}" srcOrd="0" destOrd="0" presId="urn:microsoft.com/office/officeart/2005/8/layout/list1"/>
    <dgm:cxn modelId="{E78D4986-2931-47AF-A6A1-B8A6075F36CB}" type="presParOf" srcId="{432F0DBE-9CBB-4B09-828C-6F701D40B4F2}" destId="{8BA73FF6-CB3A-4AA9-AD20-91BD6EAD3166}" srcOrd="1" destOrd="0" presId="urn:microsoft.com/office/officeart/2005/8/layout/list1"/>
    <dgm:cxn modelId="{756CCD45-EBFB-49D1-8A41-E0481CE15C9B}" type="presParOf" srcId="{C41AB025-2669-4AD3-A5B1-40214DDDCAB0}" destId="{1D437DD4-4FA6-435D-9469-947E2D143E54}" srcOrd="1" destOrd="0" presId="urn:microsoft.com/office/officeart/2005/8/layout/list1"/>
    <dgm:cxn modelId="{C934C5DA-9F3B-4BBC-9D6B-A6229540645F}" type="presParOf" srcId="{C41AB025-2669-4AD3-A5B1-40214DDDCAB0}" destId="{EBDD0861-6681-4F5B-914A-4B5B30390BB9}" srcOrd="2" destOrd="0" presId="urn:microsoft.com/office/officeart/2005/8/layout/list1"/>
    <dgm:cxn modelId="{3EDD1BD6-E58A-4174-9FA4-B87294E22BA6}" type="presParOf" srcId="{C41AB025-2669-4AD3-A5B1-40214DDDCAB0}" destId="{296DE899-F292-4529-9060-DAA5C710A70D}" srcOrd="3" destOrd="0" presId="urn:microsoft.com/office/officeart/2005/8/layout/list1"/>
    <dgm:cxn modelId="{857C5A4F-3CD9-423E-90A4-30F7D8B42F72}" type="presParOf" srcId="{C41AB025-2669-4AD3-A5B1-40214DDDCAB0}" destId="{E8F641A7-98BB-48B5-AD2B-BA81A231EFF1}" srcOrd="4" destOrd="0" presId="urn:microsoft.com/office/officeart/2005/8/layout/list1"/>
    <dgm:cxn modelId="{F0FB3EB7-8F5E-440B-8D3A-EC49E28D93C9}" type="presParOf" srcId="{E8F641A7-98BB-48B5-AD2B-BA81A231EFF1}" destId="{77687CA5-1884-41BA-B0CA-B7CCF2B4CCBD}" srcOrd="0" destOrd="0" presId="urn:microsoft.com/office/officeart/2005/8/layout/list1"/>
    <dgm:cxn modelId="{C12B186B-2FF0-44D3-BD3D-8E08FB3B248F}" type="presParOf" srcId="{E8F641A7-98BB-48B5-AD2B-BA81A231EFF1}" destId="{8EFCB4B0-E48B-4128-8763-D5006D26F4EF}" srcOrd="1" destOrd="0" presId="urn:microsoft.com/office/officeart/2005/8/layout/list1"/>
    <dgm:cxn modelId="{6ECD7CE2-02A3-4708-8C9A-AC769660E94D}" type="presParOf" srcId="{C41AB025-2669-4AD3-A5B1-40214DDDCAB0}" destId="{FF4DB04B-6B8F-4350-B7E9-F1547F45F28D}" srcOrd="5" destOrd="0" presId="urn:microsoft.com/office/officeart/2005/8/layout/list1"/>
    <dgm:cxn modelId="{ABBF5DCC-9F18-4F67-B4D2-43D313549094}" type="presParOf" srcId="{C41AB025-2669-4AD3-A5B1-40214DDDCAB0}" destId="{3A1A7A6B-9FF5-479D-8F5B-13F89520CA9F}" srcOrd="6" destOrd="0" presId="urn:microsoft.com/office/officeart/2005/8/layout/list1"/>
    <dgm:cxn modelId="{C0826CE7-625A-4387-AC62-AA4F6006AA15}" type="presParOf" srcId="{C41AB025-2669-4AD3-A5B1-40214DDDCAB0}" destId="{B231CEC1-2F27-4F4B-9879-E7552342C922}" srcOrd="7" destOrd="0" presId="urn:microsoft.com/office/officeart/2005/8/layout/list1"/>
    <dgm:cxn modelId="{22417DD0-99F6-4C6F-BA71-E13F91A8F62D}" type="presParOf" srcId="{C41AB025-2669-4AD3-A5B1-40214DDDCAB0}" destId="{3EF4514E-C7CB-4137-B026-EF159A1E4C3E}" srcOrd="8" destOrd="0" presId="urn:microsoft.com/office/officeart/2005/8/layout/list1"/>
    <dgm:cxn modelId="{2F82825F-A523-493E-A07D-6CD594BF9CA5}" type="presParOf" srcId="{3EF4514E-C7CB-4137-B026-EF159A1E4C3E}" destId="{A6089ABA-9FE3-464C-9EBA-5C2572C05E87}" srcOrd="0" destOrd="0" presId="urn:microsoft.com/office/officeart/2005/8/layout/list1"/>
    <dgm:cxn modelId="{0E226919-2C40-4124-8BA2-718CB6F68D91}" type="presParOf" srcId="{3EF4514E-C7CB-4137-B026-EF159A1E4C3E}" destId="{6639EB2F-4FFA-4EC0-A873-D2FB1C147E96}" srcOrd="1" destOrd="0" presId="urn:microsoft.com/office/officeart/2005/8/layout/list1"/>
    <dgm:cxn modelId="{D91C5AE2-9409-4D35-8290-A2ADD1E0E08E}" type="presParOf" srcId="{C41AB025-2669-4AD3-A5B1-40214DDDCAB0}" destId="{F88DA218-D93A-48A8-B430-01C84A66AA3A}" srcOrd="9" destOrd="0" presId="urn:microsoft.com/office/officeart/2005/8/layout/list1"/>
    <dgm:cxn modelId="{8B027A0B-0CCE-445A-8F6F-A28051F8BE7C}" type="presParOf" srcId="{C41AB025-2669-4AD3-A5B1-40214DDDCAB0}" destId="{673B348C-D81C-400A-BB7C-8C602B246F1D}" srcOrd="10" destOrd="0" presId="urn:microsoft.com/office/officeart/2005/8/layout/list1"/>
    <dgm:cxn modelId="{E82D5324-1CCD-466C-AB84-B3EE600E5D4E}" type="presParOf" srcId="{C41AB025-2669-4AD3-A5B1-40214DDDCAB0}" destId="{3692C4CA-53EE-42D4-AF22-C3309B6D0624}" srcOrd="11" destOrd="0" presId="urn:microsoft.com/office/officeart/2005/8/layout/list1"/>
    <dgm:cxn modelId="{713800DA-BD03-47E0-9069-A7452513D4AA}" type="presParOf" srcId="{C41AB025-2669-4AD3-A5B1-40214DDDCAB0}" destId="{EDDA721F-727B-4ADE-9BD4-A91D78BB605D}" srcOrd="12" destOrd="0" presId="urn:microsoft.com/office/officeart/2005/8/layout/list1"/>
    <dgm:cxn modelId="{EE305C63-FBEE-42FC-9353-41A32D7D02CC}" type="presParOf" srcId="{EDDA721F-727B-4ADE-9BD4-A91D78BB605D}" destId="{204F74A2-DBC2-414D-8E24-42BB866C0455}" srcOrd="0" destOrd="0" presId="urn:microsoft.com/office/officeart/2005/8/layout/list1"/>
    <dgm:cxn modelId="{FF3737D4-9157-4E81-A91B-C41A8BFF1935}" type="presParOf" srcId="{EDDA721F-727B-4ADE-9BD4-A91D78BB605D}" destId="{529D68CD-3A6E-489F-A025-8D4A834A2381}" srcOrd="1" destOrd="0" presId="urn:microsoft.com/office/officeart/2005/8/layout/list1"/>
    <dgm:cxn modelId="{19E0EF81-9E83-4F18-9897-B1839107C1BA}" type="presParOf" srcId="{C41AB025-2669-4AD3-A5B1-40214DDDCAB0}" destId="{5A225E06-803F-4F08-8C29-A6091FB84B9F}" srcOrd="13" destOrd="0" presId="urn:microsoft.com/office/officeart/2005/8/layout/list1"/>
    <dgm:cxn modelId="{F245B2DA-654D-4D68-99B5-BA7DE426B31C}" type="presParOf" srcId="{C41AB025-2669-4AD3-A5B1-40214DDDCAB0}" destId="{99601F66-2D09-4E39-A614-7C160B124DC8}" srcOrd="14" destOrd="0" presId="urn:microsoft.com/office/officeart/2005/8/layout/list1"/>
    <dgm:cxn modelId="{0A81805D-3F44-4418-8123-A3137BC63172}" type="presParOf" srcId="{C41AB025-2669-4AD3-A5B1-40214DDDCAB0}" destId="{DC5ED3E1-6980-4277-AA87-17A7F2117796}" srcOrd="15" destOrd="0" presId="urn:microsoft.com/office/officeart/2005/8/layout/list1"/>
    <dgm:cxn modelId="{FF70DAD8-EF45-4D1D-894B-DCCB3A095368}" type="presParOf" srcId="{C41AB025-2669-4AD3-A5B1-40214DDDCAB0}" destId="{CC7CEB34-7859-4D9E-81D6-66BF4EEFB9E8}" srcOrd="16" destOrd="0" presId="urn:microsoft.com/office/officeart/2005/8/layout/list1"/>
    <dgm:cxn modelId="{A3797EFD-F626-4466-AF5C-3EB38E9D3FD3}" type="presParOf" srcId="{CC7CEB34-7859-4D9E-81D6-66BF4EEFB9E8}" destId="{8584461B-CB52-40AC-81E3-69D5653AC6A7}" srcOrd="0" destOrd="0" presId="urn:microsoft.com/office/officeart/2005/8/layout/list1"/>
    <dgm:cxn modelId="{1EB003B3-A0D7-4366-83EC-10E7077D18B0}" type="presParOf" srcId="{CC7CEB34-7859-4D9E-81D6-66BF4EEFB9E8}" destId="{5E924C75-E7B8-4928-BB0C-58E8A146A392}" srcOrd="1" destOrd="0" presId="urn:microsoft.com/office/officeart/2005/8/layout/list1"/>
    <dgm:cxn modelId="{B3F4BCE6-97C2-48C2-85FC-1DFD28E7738E}" type="presParOf" srcId="{C41AB025-2669-4AD3-A5B1-40214DDDCAB0}" destId="{E4535850-0119-4D4B-AE00-9572BE61D040}" srcOrd="17" destOrd="0" presId="urn:microsoft.com/office/officeart/2005/8/layout/list1"/>
    <dgm:cxn modelId="{DFB7980B-9498-4294-8324-E44ABEA515FB}" type="presParOf" srcId="{C41AB025-2669-4AD3-A5B1-40214DDDCAB0}" destId="{C22BAFD3-4EDA-4D8D-A99C-8B0E0C945DF9}" srcOrd="18" destOrd="0" presId="urn:microsoft.com/office/officeart/2005/8/layout/list1"/>
    <dgm:cxn modelId="{DF9B2596-E5CA-40AD-8117-5E2FFBC1A9D7}" type="presParOf" srcId="{C41AB025-2669-4AD3-A5B1-40214DDDCAB0}" destId="{A3E37820-5D6A-47CB-AB1A-7CCE76EF6F85}" srcOrd="19" destOrd="0" presId="urn:microsoft.com/office/officeart/2005/8/layout/list1"/>
    <dgm:cxn modelId="{AC0B6724-64FC-4C76-A704-7D4BD201CAF8}" type="presParOf" srcId="{C41AB025-2669-4AD3-A5B1-40214DDDCAB0}" destId="{E8150118-E7EE-4CE1-98C0-1B7197C06605}" srcOrd="20" destOrd="0" presId="urn:microsoft.com/office/officeart/2005/8/layout/list1"/>
    <dgm:cxn modelId="{41EBE0C4-03A4-421C-835A-CC5D4D1260F8}" type="presParOf" srcId="{E8150118-E7EE-4CE1-98C0-1B7197C06605}" destId="{B61ABEDF-C7BC-4E1C-A87B-89261B2185BA}" srcOrd="0" destOrd="0" presId="urn:microsoft.com/office/officeart/2005/8/layout/list1"/>
    <dgm:cxn modelId="{E4203641-27AB-4E6D-924C-9F22E0997A0B}" type="presParOf" srcId="{E8150118-E7EE-4CE1-98C0-1B7197C06605}" destId="{991DD946-EC18-4876-A6DB-A58BE604993E}" srcOrd="1" destOrd="0" presId="urn:microsoft.com/office/officeart/2005/8/layout/list1"/>
    <dgm:cxn modelId="{53A2A9AD-F509-464A-A4B0-EF3C6841F265}" type="presParOf" srcId="{C41AB025-2669-4AD3-A5B1-40214DDDCAB0}" destId="{717ED926-F03C-42C2-916C-538ACA34A7B0}" srcOrd="21" destOrd="0" presId="urn:microsoft.com/office/officeart/2005/8/layout/list1"/>
    <dgm:cxn modelId="{E3AD6C5A-AC5C-46D4-B6D0-9E8DE1C5A3A4}" type="presParOf" srcId="{C41AB025-2669-4AD3-A5B1-40214DDDCAB0}" destId="{6780FD78-9273-4215-B998-2E2AC4FBD8AC}" srcOrd="22" destOrd="0" presId="urn:microsoft.com/office/officeart/2005/8/layout/list1"/>
    <dgm:cxn modelId="{E6CD882D-5D91-4C8A-B6F3-81958BA70611}" type="presParOf" srcId="{C41AB025-2669-4AD3-A5B1-40214DDDCAB0}" destId="{142CC54A-9188-4E3B-A234-F0F2E77C38B0}" srcOrd="23" destOrd="0" presId="urn:microsoft.com/office/officeart/2005/8/layout/list1"/>
    <dgm:cxn modelId="{CFF4EE67-CA46-4F62-BACA-ADFBAEC12889}" type="presParOf" srcId="{C41AB025-2669-4AD3-A5B1-40214DDDCAB0}" destId="{40CE610B-5E8E-4702-ADF3-EB27FD48DB8C}" srcOrd="24" destOrd="0" presId="urn:microsoft.com/office/officeart/2005/8/layout/list1"/>
    <dgm:cxn modelId="{AB015449-271A-4229-A537-CEE09EB156AC}" type="presParOf" srcId="{40CE610B-5E8E-4702-ADF3-EB27FD48DB8C}" destId="{1617B31E-BB11-48AC-A37D-38F361A7E333}" srcOrd="0" destOrd="0" presId="urn:microsoft.com/office/officeart/2005/8/layout/list1"/>
    <dgm:cxn modelId="{2F837BD1-A47E-4D31-85C0-CA5D3BD49CFC}" type="presParOf" srcId="{40CE610B-5E8E-4702-ADF3-EB27FD48DB8C}" destId="{CB87FDFE-5C5D-4851-88C7-F92E20F6A702}" srcOrd="1" destOrd="0" presId="urn:microsoft.com/office/officeart/2005/8/layout/list1"/>
    <dgm:cxn modelId="{4451A8BC-A519-4700-A199-4C34653B58ED}" type="presParOf" srcId="{C41AB025-2669-4AD3-A5B1-40214DDDCAB0}" destId="{B5BE7BDE-48B5-489A-B3EC-78DA94188D6C}" srcOrd="25" destOrd="0" presId="urn:microsoft.com/office/officeart/2005/8/layout/list1"/>
    <dgm:cxn modelId="{EBE31D79-72AC-4717-A290-EF3549B80FFE}" type="presParOf" srcId="{C41AB025-2669-4AD3-A5B1-40214DDDCAB0}" destId="{396279E2-5E5E-4F90-9775-6BF881394AF8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2ED8D2-40DC-44A8-8147-24ED73448A92}" type="doc">
      <dgm:prSet loTypeId="urn:microsoft.com/office/officeart/2005/8/layout/hierarchy3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uk-UA"/>
        </a:p>
      </dgm:t>
    </dgm:pt>
    <dgm:pt modelId="{EEDCE2CE-93DD-4176-BE9A-67E939E1FFF6}">
      <dgm:prSet phldrT="[Текст]"/>
      <dgm:spPr/>
      <dgm:t>
        <a:bodyPr/>
        <a:lstStyle/>
        <a:p>
          <a:r>
            <a:rPr lang="uk-UA" b="1" dirty="0" smtClean="0"/>
            <a:t>Перші батьківські збори повинні:</a:t>
          </a:r>
          <a:endParaRPr lang="uk-UA" dirty="0"/>
        </a:p>
      </dgm:t>
    </dgm:pt>
    <dgm:pt modelId="{A9DCC893-FD5C-404B-AB5D-F3C97A3A42C2}" type="parTrans" cxnId="{E26F2D55-A034-4D06-A3E8-809FCCBA358C}">
      <dgm:prSet/>
      <dgm:spPr/>
      <dgm:t>
        <a:bodyPr/>
        <a:lstStyle/>
        <a:p>
          <a:endParaRPr lang="uk-UA"/>
        </a:p>
      </dgm:t>
    </dgm:pt>
    <dgm:pt modelId="{A3631622-2461-4D34-975D-052BD5A5BCD2}" type="sibTrans" cxnId="{E26F2D55-A034-4D06-A3E8-809FCCBA358C}">
      <dgm:prSet/>
      <dgm:spPr/>
      <dgm:t>
        <a:bodyPr/>
        <a:lstStyle/>
        <a:p>
          <a:endParaRPr lang="uk-UA"/>
        </a:p>
      </dgm:t>
    </dgm:pt>
    <dgm:pt modelId="{5BE49FF1-D188-4FB3-A6A8-4D70A15D15FA}">
      <dgm:prSet phldrT="[Текст]"/>
      <dgm:spPr/>
      <dgm:t>
        <a:bodyPr/>
        <a:lstStyle/>
        <a:p>
          <a:r>
            <a:rPr lang="uk-UA" dirty="0" smtClean="0"/>
            <a:t>ознайомити батьків зі школою, її освітньою концепцією, спрямованістю, навчально-виховною системою, яка здійснюється саме в цій школі</a:t>
          </a:r>
          <a:endParaRPr lang="uk-UA" dirty="0"/>
        </a:p>
      </dgm:t>
    </dgm:pt>
    <dgm:pt modelId="{DD7DFC0D-863B-4602-BA1B-B83B5E0F466B}" type="parTrans" cxnId="{1F906680-B708-486C-9165-A9CE0AA4EB15}">
      <dgm:prSet/>
      <dgm:spPr/>
      <dgm:t>
        <a:bodyPr/>
        <a:lstStyle/>
        <a:p>
          <a:endParaRPr lang="uk-UA"/>
        </a:p>
      </dgm:t>
    </dgm:pt>
    <dgm:pt modelId="{A818D3B6-4637-404A-95BF-94D2AD727A4E}" type="sibTrans" cxnId="{1F906680-B708-486C-9165-A9CE0AA4EB15}">
      <dgm:prSet/>
      <dgm:spPr/>
      <dgm:t>
        <a:bodyPr/>
        <a:lstStyle/>
        <a:p>
          <a:endParaRPr lang="uk-UA"/>
        </a:p>
      </dgm:t>
    </dgm:pt>
    <dgm:pt modelId="{CD638EF5-33B6-41E8-BCE4-77C99496F004}">
      <dgm:prSet phldrT="[Текст]"/>
      <dgm:spPr/>
      <dgm:t>
        <a:bodyPr/>
        <a:lstStyle/>
        <a:p>
          <a:r>
            <a:rPr lang="uk-UA" dirty="0" smtClean="0"/>
            <a:t>познайомити з учителями та вихователями, які будуть працювати в класі</a:t>
          </a:r>
          <a:endParaRPr lang="uk-UA" dirty="0"/>
        </a:p>
      </dgm:t>
    </dgm:pt>
    <dgm:pt modelId="{BEC129F8-111B-467C-B43A-78692AB84E60}" type="parTrans" cxnId="{4F6DA2A2-ADE2-41ED-8803-EC0357BF340B}">
      <dgm:prSet/>
      <dgm:spPr/>
      <dgm:t>
        <a:bodyPr/>
        <a:lstStyle/>
        <a:p>
          <a:endParaRPr lang="uk-UA"/>
        </a:p>
      </dgm:t>
    </dgm:pt>
    <dgm:pt modelId="{003B89E1-94FC-429C-B42C-8515D5D48B31}" type="sibTrans" cxnId="{4F6DA2A2-ADE2-41ED-8803-EC0357BF340B}">
      <dgm:prSet/>
      <dgm:spPr/>
      <dgm:t>
        <a:bodyPr/>
        <a:lstStyle/>
        <a:p>
          <a:endParaRPr lang="uk-UA"/>
        </a:p>
      </dgm:t>
    </dgm:pt>
    <dgm:pt modelId="{52C0CE88-26EC-4596-8EDA-EEA2E5DFF9C0}">
      <dgm:prSet/>
      <dgm:spPr/>
      <dgm:t>
        <a:bodyPr/>
        <a:lstStyle/>
        <a:p>
          <a:r>
            <a:rPr lang="uk-UA" dirty="0" smtClean="0"/>
            <a:t>ознайомити з умовами навчання дітей у першому класі, особливостями навчальної програми, підручників, режиму дня</a:t>
          </a:r>
          <a:endParaRPr lang="uk-UA" dirty="0"/>
        </a:p>
      </dgm:t>
    </dgm:pt>
    <dgm:pt modelId="{FFCECBA5-E8F3-4BFB-9378-BD248E5831CE}" type="parTrans" cxnId="{0B096198-F185-42E9-8121-311A26D80117}">
      <dgm:prSet/>
      <dgm:spPr/>
      <dgm:t>
        <a:bodyPr/>
        <a:lstStyle/>
        <a:p>
          <a:endParaRPr lang="uk-UA"/>
        </a:p>
      </dgm:t>
    </dgm:pt>
    <dgm:pt modelId="{17949367-9BEC-462C-9AB4-7825D57F5DD6}" type="sibTrans" cxnId="{0B096198-F185-42E9-8121-311A26D80117}">
      <dgm:prSet/>
      <dgm:spPr/>
      <dgm:t>
        <a:bodyPr/>
        <a:lstStyle/>
        <a:p>
          <a:endParaRPr lang="uk-UA"/>
        </a:p>
      </dgm:t>
    </dgm:pt>
    <dgm:pt modelId="{483BB73D-2A0A-4D4E-82B7-0F1A2095DF6F}" type="pres">
      <dgm:prSet presAssocID="{3D2ED8D2-40DC-44A8-8147-24ED73448A9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2C29E3E3-7B7A-468D-BA29-8E9C20F9221E}" type="pres">
      <dgm:prSet presAssocID="{EEDCE2CE-93DD-4176-BE9A-67E939E1FFF6}" presName="root" presStyleCnt="0"/>
      <dgm:spPr/>
    </dgm:pt>
    <dgm:pt modelId="{A286952F-43A9-4C04-8124-D028926B02C6}" type="pres">
      <dgm:prSet presAssocID="{EEDCE2CE-93DD-4176-BE9A-67E939E1FFF6}" presName="rootComposite" presStyleCnt="0"/>
      <dgm:spPr/>
    </dgm:pt>
    <dgm:pt modelId="{E378EDF6-1478-44B0-ACF2-FE4E9DD7BD2D}" type="pres">
      <dgm:prSet presAssocID="{EEDCE2CE-93DD-4176-BE9A-67E939E1FFF6}" presName="rootText" presStyleLbl="node1" presStyleIdx="0" presStyleCnt="1" custScaleX="326768"/>
      <dgm:spPr/>
      <dgm:t>
        <a:bodyPr/>
        <a:lstStyle/>
        <a:p>
          <a:endParaRPr lang="uk-UA"/>
        </a:p>
      </dgm:t>
    </dgm:pt>
    <dgm:pt modelId="{1ADBF7A7-A986-49B5-BC03-8E690DA9812F}" type="pres">
      <dgm:prSet presAssocID="{EEDCE2CE-93DD-4176-BE9A-67E939E1FFF6}" presName="rootConnector" presStyleLbl="node1" presStyleIdx="0" presStyleCnt="1"/>
      <dgm:spPr/>
      <dgm:t>
        <a:bodyPr/>
        <a:lstStyle/>
        <a:p>
          <a:endParaRPr lang="uk-UA"/>
        </a:p>
      </dgm:t>
    </dgm:pt>
    <dgm:pt modelId="{87E20E5E-7B3D-4CA9-BD92-07FF54D7E56B}" type="pres">
      <dgm:prSet presAssocID="{EEDCE2CE-93DD-4176-BE9A-67E939E1FFF6}" presName="childShape" presStyleCnt="0"/>
      <dgm:spPr/>
    </dgm:pt>
    <dgm:pt modelId="{C79846BB-6AC3-4535-B9D3-0C40817EC144}" type="pres">
      <dgm:prSet presAssocID="{DD7DFC0D-863B-4602-BA1B-B83B5E0F466B}" presName="Name13" presStyleLbl="parChTrans1D2" presStyleIdx="0" presStyleCnt="3"/>
      <dgm:spPr/>
      <dgm:t>
        <a:bodyPr/>
        <a:lstStyle/>
        <a:p>
          <a:endParaRPr lang="uk-UA"/>
        </a:p>
      </dgm:t>
    </dgm:pt>
    <dgm:pt modelId="{DA85F9D1-E372-4380-A4D7-1F0CE45567F6}" type="pres">
      <dgm:prSet presAssocID="{5BE49FF1-D188-4FB3-A6A8-4D70A15D15FA}" presName="childText" presStyleLbl="bgAcc1" presStyleIdx="0" presStyleCnt="3" custScaleX="37733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EE2BE2F-4748-4DD3-990F-DF2A2AE3473D}" type="pres">
      <dgm:prSet presAssocID="{FFCECBA5-E8F3-4BFB-9378-BD248E5831CE}" presName="Name13" presStyleLbl="parChTrans1D2" presStyleIdx="1" presStyleCnt="3"/>
      <dgm:spPr/>
      <dgm:t>
        <a:bodyPr/>
        <a:lstStyle/>
        <a:p>
          <a:endParaRPr lang="uk-UA"/>
        </a:p>
      </dgm:t>
    </dgm:pt>
    <dgm:pt modelId="{14BD3CB0-EDB4-4240-BA90-195C4C9E509A}" type="pres">
      <dgm:prSet presAssocID="{52C0CE88-26EC-4596-8EDA-EEA2E5DFF9C0}" presName="childText" presStyleLbl="bgAcc1" presStyleIdx="1" presStyleCnt="3" custScaleX="37733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3ED2509-3A20-47B2-B6E9-0750B046CCBC}" type="pres">
      <dgm:prSet presAssocID="{BEC129F8-111B-467C-B43A-78692AB84E60}" presName="Name13" presStyleLbl="parChTrans1D2" presStyleIdx="2" presStyleCnt="3"/>
      <dgm:spPr/>
      <dgm:t>
        <a:bodyPr/>
        <a:lstStyle/>
        <a:p>
          <a:endParaRPr lang="uk-UA"/>
        </a:p>
      </dgm:t>
    </dgm:pt>
    <dgm:pt modelId="{AFDDF1CF-2DC7-4765-A6E8-4962E8460C28}" type="pres">
      <dgm:prSet presAssocID="{CD638EF5-33B6-41E8-BCE4-77C99496F004}" presName="childText" presStyleLbl="bgAcc1" presStyleIdx="2" presStyleCnt="3" custScaleX="37733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86784326-9F7F-40AB-BA3D-29E6221E013D}" type="presOf" srcId="{CD638EF5-33B6-41E8-BCE4-77C99496F004}" destId="{AFDDF1CF-2DC7-4765-A6E8-4962E8460C28}" srcOrd="0" destOrd="0" presId="urn:microsoft.com/office/officeart/2005/8/layout/hierarchy3"/>
    <dgm:cxn modelId="{8D767046-E4D3-41FA-9DAD-78E1541781B6}" type="presOf" srcId="{3D2ED8D2-40DC-44A8-8147-24ED73448A92}" destId="{483BB73D-2A0A-4D4E-82B7-0F1A2095DF6F}" srcOrd="0" destOrd="0" presId="urn:microsoft.com/office/officeart/2005/8/layout/hierarchy3"/>
    <dgm:cxn modelId="{E26F2D55-A034-4D06-A3E8-809FCCBA358C}" srcId="{3D2ED8D2-40DC-44A8-8147-24ED73448A92}" destId="{EEDCE2CE-93DD-4176-BE9A-67E939E1FFF6}" srcOrd="0" destOrd="0" parTransId="{A9DCC893-FD5C-404B-AB5D-F3C97A3A42C2}" sibTransId="{A3631622-2461-4D34-975D-052BD5A5BCD2}"/>
    <dgm:cxn modelId="{8DE71DE9-1457-497A-A910-AAFFB99E6D60}" type="presOf" srcId="{EEDCE2CE-93DD-4176-BE9A-67E939E1FFF6}" destId="{1ADBF7A7-A986-49B5-BC03-8E690DA9812F}" srcOrd="1" destOrd="0" presId="urn:microsoft.com/office/officeart/2005/8/layout/hierarchy3"/>
    <dgm:cxn modelId="{25753072-A52B-4CAC-9B28-503FA21C2156}" type="presOf" srcId="{FFCECBA5-E8F3-4BFB-9378-BD248E5831CE}" destId="{6EE2BE2F-4748-4DD3-990F-DF2A2AE3473D}" srcOrd="0" destOrd="0" presId="urn:microsoft.com/office/officeart/2005/8/layout/hierarchy3"/>
    <dgm:cxn modelId="{A435A448-430A-4F3D-A3BA-7EB41E839BB1}" type="presOf" srcId="{BEC129F8-111B-467C-B43A-78692AB84E60}" destId="{33ED2509-3A20-47B2-B6E9-0750B046CCBC}" srcOrd="0" destOrd="0" presId="urn:microsoft.com/office/officeart/2005/8/layout/hierarchy3"/>
    <dgm:cxn modelId="{98A8E57C-D611-4956-81E8-74226F1F86C0}" type="presOf" srcId="{52C0CE88-26EC-4596-8EDA-EEA2E5DFF9C0}" destId="{14BD3CB0-EDB4-4240-BA90-195C4C9E509A}" srcOrd="0" destOrd="0" presId="urn:microsoft.com/office/officeart/2005/8/layout/hierarchy3"/>
    <dgm:cxn modelId="{BEE1425C-735D-4F32-9EE3-DD27AA5BB9F5}" type="presOf" srcId="{EEDCE2CE-93DD-4176-BE9A-67E939E1FFF6}" destId="{E378EDF6-1478-44B0-ACF2-FE4E9DD7BD2D}" srcOrd="0" destOrd="0" presId="urn:microsoft.com/office/officeart/2005/8/layout/hierarchy3"/>
    <dgm:cxn modelId="{4F6DA2A2-ADE2-41ED-8803-EC0357BF340B}" srcId="{EEDCE2CE-93DD-4176-BE9A-67E939E1FFF6}" destId="{CD638EF5-33B6-41E8-BCE4-77C99496F004}" srcOrd="2" destOrd="0" parTransId="{BEC129F8-111B-467C-B43A-78692AB84E60}" sibTransId="{003B89E1-94FC-429C-B42C-8515D5D48B31}"/>
    <dgm:cxn modelId="{F24166C0-A6EE-405F-AD2C-469E0D280F10}" type="presOf" srcId="{DD7DFC0D-863B-4602-BA1B-B83B5E0F466B}" destId="{C79846BB-6AC3-4535-B9D3-0C40817EC144}" srcOrd="0" destOrd="0" presId="urn:microsoft.com/office/officeart/2005/8/layout/hierarchy3"/>
    <dgm:cxn modelId="{12FC30A9-67C0-4953-A382-A6A1D99D9F15}" type="presOf" srcId="{5BE49FF1-D188-4FB3-A6A8-4D70A15D15FA}" destId="{DA85F9D1-E372-4380-A4D7-1F0CE45567F6}" srcOrd="0" destOrd="0" presId="urn:microsoft.com/office/officeart/2005/8/layout/hierarchy3"/>
    <dgm:cxn modelId="{0B096198-F185-42E9-8121-311A26D80117}" srcId="{EEDCE2CE-93DD-4176-BE9A-67E939E1FFF6}" destId="{52C0CE88-26EC-4596-8EDA-EEA2E5DFF9C0}" srcOrd="1" destOrd="0" parTransId="{FFCECBA5-E8F3-4BFB-9378-BD248E5831CE}" sibTransId="{17949367-9BEC-462C-9AB4-7825D57F5DD6}"/>
    <dgm:cxn modelId="{1F906680-B708-486C-9165-A9CE0AA4EB15}" srcId="{EEDCE2CE-93DD-4176-BE9A-67E939E1FFF6}" destId="{5BE49FF1-D188-4FB3-A6A8-4D70A15D15FA}" srcOrd="0" destOrd="0" parTransId="{DD7DFC0D-863B-4602-BA1B-B83B5E0F466B}" sibTransId="{A818D3B6-4637-404A-95BF-94D2AD727A4E}"/>
    <dgm:cxn modelId="{19A73CC9-576C-4E36-BA9B-ADA946F92FAA}" type="presParOf" srcId="{483BB73D-2A0A-4D4E-82B7-0F1A2095DF6F}" destId="{2C29E3E3-7B7A-468D-BA29-8E9C20F9221E}" srcOrd="0" destOrd="0" presId="urn:microsoft.com/office/officeart/2005/8/layout/hierarchy3"/>
    <dgm:cxn modelId="{1B6C9262-C59B-48FF-8B9B-7F92FA863EAB}" type="presParOf" srcId="{2C29E3E3-7B7A-468D-BA29-8E9C20F9221E}" destId="{A286952F-43A9-4C04-8124-D028926B02C6}" srcOrd="0" destOrd="0" presId="urn:microsoft.com/office/officeart/2005/8/layout/hierarchy3"/>
    <dgm:cxn modelId="{1FD17D2D-6682-4ECB-9E78-97EA29AD7CFA}" type="presParOf" srcId="{A286952F-43A9-4C04-8124-D028926B02C6}" destId="{E378EDF6-1478-44B0-ACF2-FE4E9DD7BD2D}" srcOrd="0" destOrd="0" presId="urn:microsoft.com/office/officeart/2005/8/layout/hierarchy3"/>
    <dgm:cxn modelId="{5F25595A-8F06-46AE-BD47-60225BEB5032}" type="presParOf" srcId="{A286952F-43A9-4C04-8124-D028926B02C6}" destId="{1ADBF7A7-A986-49B5-BC03-8E690DA9812F}" srcOrd="1" destOrd="0" presId="urn:microsoft.com/office/officeart/2005/8/layout/hierarchy3"/>
    <dgm:cxn modelId="{A940151D-3A4A-46C1-9488-D1290D6499B8}" type="presParOf" srcId="{2C29E3E3-7B7A-468D-BA29-8E9C20F9221E}" destId="{87E20E5E-7B3D-4CA9-BD92-07FF54D7E56B}" srcOrd="1" destOrd="0" presId="urn:microsoft.com/office/officeart/2005/8/layout/hierarchy3"/>
    <dgm:cxn modelId="{EFFA5395-FD53-4FA5-8A74-6195580DCAB2}" type="presParOf" srcId="{87E20E5E-7B3D-4CA9-BD92-07FF54D7E56B}" destId="{C79846BB-6AC3-4535-B9D3-0C40817EC144}" srcOrd="0" destOrd="0" presId="urn:microsoft.com/office/officeart/2005/8/layout/hierarchy3"/>
    <dgm:cxn modelId="{7A8C60B6-EEE8-4F21-9D42-DBCD4E1C1ED7}" type="presParOf" srcId="{87E20E5E-7B3D-4CA9-BD92-07FF54D7E56B}" destId="{DA85F9D1-E372-4380-A4D7-1F0CE45567F6}" srcOrd="1" destOrd="0" presId="urn:microsoft.com/office/officeart/2005/8/layout/hierarchy3"/>
    <dgm:cxn modelId="{7C2B7D67-8AD6-4778-9595-8D2A4FEC95CF}" type="presParOf" srcId="{87E20E5E-7B3D-4CA9-BD92-07FF54D7E56B}" destId="{6EE2BE2F-4748-4DD3-990F-DF2A2AE3473D}" srcOrd="2" destOrd="0" presId="urn:microsoft.com/office/officeart/2005/8/layout/hierarchy3"/>
    <dgm:cxn modelId="{4507722A-4029-4CFC-A752-1348F7D6E368}" type="presParOf" srcId="{87E20E5E-7B3D-4CA9-BD92-07FF54D7E56B}" destId="{14BD3CB0-EDB4-4240-BA90-195C4C9E509A}" srcOrd="3" destOrd="0" presId="urn:microsoft.com/office/officeart/2005/8/layout/hierarchy3"/>
    <dgm:cxn modelId="{1C58483F-670B-4DB6-91F4-74247087C8B6}" type="presParOf" srcId="{87E20E5E-7B3D-4CA9-BD92-07FF54D7E56B}" destId="{33ED2509-3A20-47B2-B6E9-0750B046CCBC}" srcOrd="4" destOrd="0" presId="urn:microsoft.com/office/officeart/2005/8/layout/hierarchy3"/>
    <dgm:cxn modelId="{E6E94D45-990B-4455-B083-01DF23213697}" type="presParOf" srcId="{87E20E5E-7B3D-4CA9-BD92-07FF54D7E56B}" destId="{AFDDF1CF-2DC7-4765-A6E8-4962E8460C28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6C8B64-8E50-4628-BF8F-F2B9A7BF4558}">
      <dsp:nvSpPr>
        <dsp:cNvPr id="0" name=""/>
        <dsp:cNvSpPr/>
      </dsp:nvSpPr>
      <dsp:spPr>
        <a:xfrm>
          <a:off x="-5897916" y="-902800"/>
          <a:ext cx="7023043" cy="7023043"/>
        </a:xfrm>
        <a:prstGeom prst="blockArc">
          <a:avLst>
            <a:gd name="adj1" fmla="val 18900000"/>
            <a:gd name="adj2" fmla="val 2700000"/>
            <a:gd name="adj3" fmla="val 308"/>
          </a:avLst>
        </a:pr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AD45A5-438F-44D6-B585-154F018CFD7B}">
      <dsp:nvSpPr>
        <dsp:cNvPr id="0" name=""/>
        <dsp:cNvSpPr/>
      </dsp:nvSpPr>
      <dsp:spPr>
        <a:xfrm>
          <a:off x="724181" y="521744"/>
          <a:ext cx="7433418" cy="104348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826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сформувати у молодших школярів уміння читати, писати, рахувати, користуватися книжкою та іншими джерелами інформації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724181" y="521744"/>
        <a:ext cx="7433418" cy="1043488"/>
      </dsp:txXfrm>
    </dsp:sp>
    <dsp:sp modelId="{7EC92773-7B30-4CD2-AA05-BC45482846D7}">
      <dsp:nvSpPr>
        <dsp:cNvPr id="0" name=""/>
        <dsp:cNvSpPr/>
      </dsp:nvSpPr>
      <dsp:spPr>
        <a:xfrm>
          <a:off x="72000" y="391308"/>
          <a:ext cx="1304360" cy="13043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C746D-B14B-4C1D-8407-8453B0DAA42F}">
      <dsp:nvSpPr>
        <dsp:cNvPr id="0" name=""/>
        <dsp:cNvSpPr/>
      </dsp:nvSpPr>
      <dsp:spPr>
        <a:xfrm>
          <a:off x="1103489" y="2086977"/>
          <a:ext cx="7054110" cy="1043488"/>
        </a:xfrm>
        <a:prstGeom prst="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826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формувати уявлення про навколишній світ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1103489" y="2086977"/>
        <a:ext cx="7054110" cy="1043488"/>
      </dsp:txXfrm>
    </dsp:sp>
    <dsp:sp modelId="{64F73168-8433-4997-8B51-642B32F68135}">
      <dsp:nvSpPr>
        <dsp:cNvPr id="0" name=""/>
        <dsp:cNvSpPr/>
      </dsp:nvSpPr>
      <dsp:spPr>
        <a:xfrm>
          <a:off x="451308" y="1956541"/>
          <a:ext cx="1304360" cy="13043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05B59F-19AD-42D7-9CD3-F51821E62FAF}">
      <dsp:nvSpPr>
        <dsp:cNvPr id="0" name=""/>
        <dsp:cNvSpPr/>
      </dsp:nvSpPr>
      <dsp:spPr>
        <a:xfrm>
          <a:off x="724181" y="3652210"/>
          <a:ext cx="7433418" cy="1043488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8269" tIns="55880" rIns="55880" bIns="5588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сприяти засвоєнню норм загальнолюдської моралі та особистісного спілкування, основ гігієни, виробленню трудових навичок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724181" y="3652210"/>
        <a:ext cx="7433418" cy="1043488"/>
      </dsp:txXfrm>
    </dsp:sp>
    <dsp:sp modelId="{DDF26B9F-4730-4171-AF59-3FBFDE998C55}">
      <dsp:nvSpPr>
        <dsp:cNvPr id="0" name=""/>
        <dsp:cNvSpPr/>
      </dsp:nvSpPr>
      <dsp:spPr>
        <a:xfrm>
          <a:off x="72000" y="3521774"/>
          <a:ext cx="1304360" cy="13043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D0861-6681-4F5B-914A-4B5B30390BB9}">
      <dsp:nvSpPr>
        <dsp:cNvPr id="0" name=""/>
        <dsp:cNvSpPr/>
      </dsp:nvSpPr>
      <dsp:spPr>
        <a:xfrm>
          <a:off x="0" y="411643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A73FF6-CB3A-4AA9-AD20-91BD6EAD3166}">
      <dsp:nvSpPr>
        <dsp:cNvPr id="0" name=""/>
        <dsp:cNvSpPr/>
      </dsp:nvSpPr>
      <dsp:spPr>
        <a:xfrm>
          <a:off x="439248" y="131203"/>
          <a:ext cx="7805662" cy="56088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наказ директора про створення та склад психолого-педагогічної комісії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158583"/>
        <a:ext cx="7750902" cy="506120"/>
      </dsp:txXfrm>
    </dsp:sp>
    <dsp:sp modelId="{3A1A7A6B-9FF5-479D-8F5B-13F89520CA9F}">
      <dsp:nvSpPr>
        <dsp:cNvPr id="0" name=""/>
        <dsp:cNvSpPr/>
      </dsp:nvSpPr>
      <dsp:spPr>
        <a:xfrm>
          <a:off x="0" y="1273483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FCB4B0-E48B-4128-8763-D5006D26F4EF}">
      <dsp:nvSpPr>
        <dsp:cNvPr id="0" name=""/>
        <dsp:cNvSpPr/>
      </dsp:nvSpPr>
      <dsp:spPr>
        <a:xfrm>
          <a:off x="439248" y="993043"/>
          <a:ext cx="7805662" cy="560880"/>
        </a:xfrm>
        <a:prstGeom prst="roundRect">
          <a:avLst/>
        </a:prstGeom>
        <a:solidFill>
          <a:schemeClr val="accent4">
            <a:hueOff val="-744128"/>
            <a:satOff val="4483"/>
            <a:lumOff val="35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перелік необхідних документів про прийом дітей до школи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1020423"/>
        <a:ext cx="7750902" cy="506120"/>
      </dsp:txXfrm>
    </dsp:sp>
    <dsp:sp modelId="{673B348C-D81C-400A-BB7C-8C602B246F1D}">
      <dsp:nvSpPr>
        <dsp:cNvPr id="0" name=""/>
        <dsp:cNvSpPr/>
      </dsp:nvSpPr>
      <dsp:spPr>
        <a:xfrm>
          <a:off x="0" y="2135324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39EB2F-4FFA-4EC0-A873-D2FB1C147E96}">
      <dsp:nvSpPr>
        <dsp:cNvPr id="0" name=""/>
        <dsp:cNvSpPr/>
      </dsp:nvSpPr>
      <dsp:spPr>
        <a:xfrm>
          <a:off x="439248" y="1854884"/>
          <a:ext cx="7805662" cy="560880"/>
        </a:xfrm>
        <a:prstGeom prst="roundRect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графік роботи психолого-педагогічної комісії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1882264"/>
        <a:ext cx="7750902" cy="506120"/>
      </dsp:txXfrm>
    </dsp:sp>
    <dsp:sp modelId="{99601F66-2D09-4E39-A614-7C160B124DC8}">
      <dsp:nvSpPr>
        <dsp:cNvPr id="0" name=""/>
        <dsp:cNvSpPr/>
      </dsp:nvSpPr>
      <dsp:spPr>
        <a:xfrm>
          <a:off x="0" y="2997164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9D68CD-3A6E-489F-A025-8D4A834A2381}">
      <dsp:nvSpPr>
        <dsp:cNvPr id="0" name=""/>
        <dsp:cNvSpPr/>
      </dsp:nvSpPr>
      <dsp:spPr>
        <a:xfrm>
          <a:off x="439248" y="2716724"/>
          <a:ext cx="7805662" cy="560880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основні показники готовності дитини до шкільного навчання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2744104"/>
        <a:ext cx="7750902" cy="506120"/>
      </dsp:txXfrm>
    </dsp:sp>
    <dsp:sp modelId="{C22BAFD3-4EDA-4D8D-A99C-8B0E0C945DF9}">
      <dsp:nvSpPr>
        <dsp:cNvPr id="0" name=""/>
        <dsp:cNvSpPr/>
      </dsp:nvSpPr>
      <dsp:spPr>
        <a:xfrm>
          <a:off x="0" y="3859003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924C75-E7B8-4928-BB0C-58E8A146A392}">
      <dsp:nvSpPr>
        <dsp:cNvPr id="0" name=""/>
        <dsp:cNvSpPr/>
      </dsp:nvSpPr>
      <dsp:spPr>
        <a:xfrm>
          <a:off x="439248" y="3578564"/>
          <a:ext cx="7805662" cy="560880"/>
        </a:xfrm>
        <a:prstGeom prst="roundRect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особливості організації та методики навчально-виховного процесу шестирічних першокласників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3605944"/>
        <a:ext cx="7750902" cy="506120"/>
      </dsp:txXfrm>
    </dsp:sp>
    <dsp:sp modelId="{6780FD78-9273-4215-B998-2E2AC4FBD8AC}">
      <dsp:nvSpPr>
        <dsp:cNvPr id="0" name=""/>
        <dsp:cNvSpPr/>
      </dsp:nvSpPr>
      <dsp:spPr>
        <a:xfrm>
          <a:off x="0" y="4720844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1DD946-EC18-4876-A6DB-A58BE604993E}">
      <dsp:nvSpPr>
        <dsp:cNvPr id="0" name=""/>
        <dsp:cNvSpPr/>
      </dsp:nvSpPr>
      <dsp:spPr>
        <a:xfrm>
          <a:off x="439248" y="4440403"/>
          <a:ext cx="7805662" cy="560880"/>
        </a:xfrm>
        <a:prstGeom prst="roundRect">
          <a:avLst/>
        </a:prstGeom>
        <a:solidFill>
          <a:schemeClr val="accent4">
            <a:hueOff val="-3720641"/>
            <a:satOff val="22416"/>
            <a:lumOff val="179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перелік  навчальних предметів першокласника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4467783"/>
        <a:ext cx="7750902" cy="506120"/>
      </dsp:txXfrm>
    </dsp:sp>
    <dsp:sp modelId="{396279E2-5E5E-4F90-9775-6BF881394AF8}">
      <dsp:nvSpPr>
        <dsp:cNvPr id="0" name=""/>
        <dsp:cNvSpPr/>
      </dsp:nvSpPr>
      <dsp:spPr>
        <a:xfrm>
          <a:off x="0" y="5582684"/>
          <a:ext cx="8784976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87FDFE-5C5D-4851-88C7-F92E20F6A702}">
      <dsp:nvSpPr>
        <dsp:cNvPr id="0" name=""/>
        <dsp:cNvSpPr/>
      </dsp:nvSpPr>
      <dsp:spPr>
        <a:xfrm>
          <a:off x="439248" y="5302243"/>
          <a:ext cx="7805662" cy="56088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36" tIns="0" rIns="2324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b="1" kern="1200" dirty="0" smtClean="0">
              <a:solidFill>
                <a:schemeClr val="tx1"/>
              </a:solidFill>
            </a:rPr>
            <a:t>поради психологів і педагогів щодо виховання дітей, режиму дня, харчування шестирічних дітей</a:t>
          </a:r>
          <a:endParaRPr lang="uk-UA" sz="2200" b="1" kern="1200" dirty="0">
            <a:solidFill>
              <a:schemeClr val="tx1"/>
            </a:solidFill>
          </a:endParaRPr>
        </a:p>
      </dsp:txBody>
      <dsp:txXfrm>
        <a:off x="466628" y="5329623"/>
        <a:ext cx="7750902" cy="506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8EDF6-1478-44B0-ACF2-FE4E9DD7BD2D}">
      <dsp:nvSpPr>
        <dsp:cNvPr id="0" name=""/>
        <dsp:cNvSpPr/>
      </dsp:nvSpPr>
      <dsp:spPr>
        <a:xfrm>
          <a:off x="336292" y="4970"/>
          <a:ext cx="7218673" cy="1104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48260" rIns="72390" bIns="4826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Перші батьківські збори повинні:</a:t>
          </a:r>
          <a:endParaRPr lang="uk-UA" sz="3800" kern="1200" dirty="0"/>
        </a:p>
      </dsp:txBody>
      <dsp:txXfrm>
        <a:off x="368643" y="37321"/>
        <a:ext cx="7153971" cy="1039854"/>
      </dsp:txXfrm>
    </dsp:sp>
    <dsp:sp modelId="{C79846BB-6AC3-4535-B9D3-0C40817EC144}">
      <dsp:nvSpPr>
        <dsp:cNvPr id="0" name=""/>
        <dsp:cNvSpPr/>
      </dsp:nvSpPr>
      <dsp:spPr>
        <a:xfrm>
          <a:off x="1058159" y="1109527"/>
          <a:ext cx="721867" cy="8284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8417"/>
              </a:lnTo>
              <a:lnTo>
                <a:pt x="721867" y="82841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85F9D1-E372-4380-A4D7-1F0CE45567F6}">
      <dsp:nvSpPr>
        <dsp:cNvPr id="0" name=""/>
        <dsp:cNvSpPr/>
      </dsp:nvSpPr>
      <dsp:spPr>
        <a:xfrm>
          <a:off x="1780026" y="1385666"/>
          <a:ext cx="6668657" cy="11045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ознайомити батьків зі школою, її освітньою концепцією, спрямованістю, навчально-виховною системою, яка здійснюється саме в цій школі</a:t>
          </a:r>
          <a:endParaRPr lang="uk-UA" sz="2300" kern="1200" dirty="0"/>
        </a:p>
      </dsp:txBody>
      <dsp:txXfrm>
        <a:off x="1812377" y="1418017"/>
        <a:ext cx="6603955" cy="1039854"/>
      </dsp:txXfrm>
    </dsp:sp>
    <dsp:sp modelId="{6EE2BE2F-4748-4DD3-990F-DF2A2AE3473D}">
      <dsp:nvSpPr>
        <dsp:cNvPr id="0" name=""/>
        <dsp:cNvSpPr/>
      </dsp:nvSpPr>
      <dsp:spPr>
        <a:xfrm>
          <a:off x="1058159" y="1109527"/>
          <a:ext cx="721867" cy="22091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09112"/>
              </a:lnTo>
              <a:lnTo>
                <a:pt x="721867" y="220911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BD3CB0-EDB4-4240-BA90-195C4C9E509A}">
      <dsp:nvSpPr>
        <dsp:cNvPr id="0" name=""/>
        <dsp:cNvSpPr/>
      </dsp:nvSpPr>
      <dsp:spPr>
        <a:xfrm>
          <a:off x="1780026" y="2766361"/>
          <a:ext cx="6668657" cy="11045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ознайомити з умовами навчання дітей у першому класі, особливостями навчальної програми, підручників, режиму дня</a:t>
          </a:r>
          <a:endParaRPr lang="uk-UA" sz="2300" kern="1200" dirty="0"/>
        </a:p>
      </dsp:txBody>
      <dsp:txXfrm>
        <a:off x="1812377" y="2798712"/>
        <a:ext cx="6603955" cy="1039854"/>
      </dsp:txXfrm>
    </dsp:sp>
    <dsp:sp modelId="{33ED2509-3A20-47B2-B6E9-0750B046CCBC}">
      <dsp:nvSpPr>
        <dsp:cNvPr id="0" name=""/>
        <dsp:cNvSpPr/>
      </dsp:nvSpPr>
      <dsp:spPr>
        <a:xfrm>
          <a:off x="1058159" y="1109527"/>
          <a:ext cx="721867" cy="3589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808"/>
              </a:lnTo>
              <a:lnTo>
                <a:pt x="721867" y="358980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F1CF-2DC7-4765-A6E8-4962E8460C28}">
      <dsp:nvSpPr>
        <dsp:cNvPr id="0" name=""/>
        <dsp:cNvSpPr/>
      </dsp:nvSpPr>
      <dsp:spPr>
        <a:xfrm>
          <a:off x="1780026" y="4147056"/>
          <a:ext cx="6668657" cy="11045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kern="1200" dirty="0" smtClean="0"/>
            <a:t>познайомити з учителями та вихователями, які будуть працювати в класі</a:t>
          </a:r>
          <a:endParaRPr lang="uk-UA" sz="2300" kern="1200" dirty="0"/>
        </a:p>
      </dsp:txBody>
      <dsp:txXfrm>
        <a:off x="1812377" y="4179407"/>
        <a:ext cx="6603955" cy="1039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1405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42956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41326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34772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4540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257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953577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5541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83955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8463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23B9D-CF6D-43E7-A865-18F3047D9F9C}" type="datetimeFigureOut">
              <a:rPr lang="uk-UA" smtClean="0"/>
              <a:t>19.03.2013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678A-7B36-4F79-833B-30E3E71A6A85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42197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04338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Психолого-педагогічна просвіта </a:t>
            </a:r>
            <a:r>
              <a:rPr lang="uk-UA" b="1" i="1" dirty="0"/>
              <a:t>батьків першокласників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204792"/>
            <a:ext cx="6400800" cy="1320552"/>
          </a:xfrm>
        </p:spPr>
        <p:txBody>
          <a:bodyPr>
            <a:normAutofit/>
          </a:bodyPr>
          <a:lstStyle/>
          <a:p>
            <a:pPr algn="r"/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Семінар-практикум вчителів 1 класу</a:t>
            </a:r>
            <a:endParaRPr lang="uk-UA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 березня 2013 року</a:t>
            </a:r>
            <a:endParaRPr lang="uk-UA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В.</a:t>
            </a:r>
            <a:r>
              <a:rPr lang="uk-UA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Лучківська</a:t>
            </a:r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ЗОШ І-ІІІ ступенів</a:t>
            </a:r>
          </a:p>
        </p:txBody>
      </p:sp>
    </p:spTree>
    <p:extLst>
      <p:ext uri="{BB962C8B-B14F-4D97-AF65-F5344CB8AC3E}">
        <p14:creationId xmlns:p14="http://schemas.microsoft.com/office/powerpoint/2010/main" val="926071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700876"/>
              </p:ext>
            </p:extLst>
          </p:nvPr>
        </p:nvGraphicFramePr>
        <p:xfrm>
          <a:off x="385192" y="1268760"/>
          <a:ext cx="8229600" cy="52174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бъект 2"/>
          <p:cNvSpPr txBox="1">
            <a:spLocks/>
          </p:cNvSpPr>
          <p:nvPr/>
        </p:nvSpPr>
        <p:spPr>
          <a:xfrm>
            <a:off x="251520" y="116631"/>
            <a:ext cx="8496944" cy="12241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b="1" dirty="0" smtClean="0"/>
              <a:t>Сучасна школа покликана забезпечити загальний розвиток дитини шестирічного віку: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611800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251520" y="116631"/>
            <a:ext cx="8496944" cy="4104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b="1" dirty="0"/>
              <a:t>Родина</a:t>
            </a:r>
            <a:r>
              <a:rPr lang="uk-UA" dirty="0"/>
              <a:t> – основа зростання здорової дитини, це світ, у якому людина навчається жити. </a:t>
            </a:r>
          </a:p>
          <a:p>
            <a:pPr marL="0" indent="0" algn="ctr">
              <a:buNone/>
            </a:pPr>
            <a:r>
              <a:rPr lang="uk-UA" b="1" dirty="0"/>
              <a:t>Психолого-педагогічна просвіта батьків </a:t>
            </a:r>
            <a:r>
              <a:rPr lang="uk-UA" dirty="0"/>
              <a:t>спрямована на підвищення їхньої педагогічної культури, розвитку в них позитивного сприйняття  своїх дітей, себе </a:t>
            </a:r>
            <a:r>
              <a:rPr lang="uk-UA" dirty="0" smtClean="0"/>
              <a:t>самих; </a:t>
            </a:r>
            <a:r>
              <a:rPr lang="uk-UA" dirty="0"/>
              <a:t>розвитку психологічних умінь попереджати причини виникнення у сім’ї </a:t>
            </a:r>
            <a:r>
              <a:rPr lang="uk-UA" dirty="0" smtClean="0"/>
              <a:t>конфліктів тощо</a:t>
            </a: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1"/>
          <a:stretch/>
        </p:blipFill>
        <p:spPr>
          <a:xfrm>
            <a:off x="3126495" y="4070109"/>
            <a:ext cx="2891011" cy="2743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496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251520" y="620687"/>
            <a:ext cx="8496944" cy="44644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b="1" dirty="0"/>
              <a:t>Психолого-педагогічна просвіта батьків </a:t>
            </a:r>
            <a:r>
              <a:rPr lang="uk-UA" dirty="0"/>
              <a:t>розпочинається в </a:t>
            </a:r>
            <a:r>
              <a:rPr lang="uk-UA" dirty="0" smtClean="0"/>
              <a:t>ДНЗ, </a:t>
            </a:r>
            <a:r>
              <a:rPr lang="uk-UA" dirty="0"/>
              <a:t>а продовжується у школі. Для встановлення ефективної взаємодії батьків та вчителів важливе значення має перша співбесіда з майбутніми першокласниками та їхніми батьками</a:t>
            </a:r>
            <a:r>
              <a:rPr lang="uk-UA" b="1" dirty="0"/>
              <a:t>.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Основна </a:t>
            </a:r>
            <a:r>
              <a:rPr lang="uk-UA" b="1" dirty="0"/>
              <a:t>мета такої співбесіди</a:t>
            </a:r>
            <a:r>
              <a:rPr lang="uk-UA" dirty="0"/>
              <a:t> </a:t>
            </a:r>
            <a:r>
              <a:rPr lang="uk-UA" dirty="0" smtClean="0"/>
              <a:t>– вказати </a:t>
            </a:r>
            <a:r>
              <a:rPr lang="uk-UA" dirty="0"/>
              <a:t>батькам на важливість їхньої ролі як перших учителів і експертів щодо розвитку дитини.</a:t>
            </a:r>
          </a:p>
        </p:txBody>
      </p:sp>
    </p:spTree>
    <p:extLst>
      <p:ext uri="{BB962C8B-B14F-4D97-AF65-F5344CB8AC3E}">
        <p14:creationId xmlns:p14="http://schemas.microsoft.com/office/powerpoint/2010/main" val="2434431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55270830"/>
              </p:ext>
            </p:extLst>
          </p:nvPr>
        </p:nvGraphicFramePr>
        <p:xfrm>
          <a:off x="251520" y="548680"/>
          <a:ext cx="878497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251520" y="44624"/>
            <a:ext cx="8496944" cy="7200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uk-UA" b="1" dirty="0" smtClean="0"/>
              <a:t>КУТОЧОК ДЛЯ БАТЬКІВ МОЖЕ МІСТИТИ: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1386124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r="3574" b="68615"/>
          <a:stretch/>
        </p:blipFill>
        <p:spPr>
          <a:xfrm>
            <a:off x="2303258" y="5450168"/>
            <a:ext cx="4537484" cy="1363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96093127"/>
              </p:ext>
            </p:extLst>
          </p:nvPr>
        </p:nvGraphicFramePr>
        <p:xfrm>
          <a:off x="107504" y="116632"/>
          <a:ext cx="878497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45462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251520" y="476672"/>
            <a:ext cx="8496944" cy="55446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dirty="0"/>
              <a:t>Корисними є спеціальні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/>
              <a:t>пам’ятки </a:t>
            </a:r>
            <a:r>
              <a:rPr lang="uk-UA" b="1" dirty="0"/>
              <a:t>для батьків майбутніх першокласників, </a:t>
            </a:r>
            <a:r>
              <a:rPr lang="uk-UA" dirty="0"/>
              <a:t>які мають допомогти їм своєчасно зорієнтуватись у новій для них ролі – батьків школярів, упорядкувати деякі організаційні питання, сконцентрувати увагу на потрібному.</a:t>
            </a:r>
          </a:p>
          <a:p>
            <a:pPr marL="0" indent="0" algn="ctr">
              <a:buNone/>
            </a:pPr>
            <a:r>
              <a:rPr lang="uk-UA" dirty="0"/>
              <a:t>Батьки мають знати, що для вирішення індивідуальних питань можна завжди звернутися до вчителя, який допоможе вирішити будь-яке проблемне питання. </a:t>
            </a:r>
          </a:p>
        </p:txBody>
      </p:sp>
    </p:spTree>
    <p:extLst>
      <p:ext uri="{BB962C8B-B14F-4D97-AF65-F5344CB8AC3E}">
        <p14:creationId xmlns:p14="http://schemas.microsoft.com/office/powerpoint/2010/main" val="123357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251520" y="620687"/>
            <a:ext cx="8496944" cy="41044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b="1" dirty="0" smtClean="0"/>
              <a:t>Учителю </a:t>
            </a:r>
            <a:r>
              <a:rPr lang="uk-UA" b="1" dirty="0"/>
              <a:t>варто познайомитись з умовами, у яких проживає дитина.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Це </a:t>
            </a:r>
            <a:r>
              <a:rPr lang="uk-UA" dirty="0"/>
              <a:t>допоможе зрозуміти загальну атмосферу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 </a:t>
            </a:r>
            <a:r>
              <a:rPr lang="uk-UA" dirty="0"/>
              <a:t>родині, моральний мікроклімат, взаємини, сімейні традиції, місце дитини в сім’ї.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Вчитель </a:t>
            </a:r>
            <a:r>
              <a:rPr lang="uk-UA" dirty="0"/>
              <a:t>може дати поради щодо підготовки дитини до школи, організації її робочого місця та режиму дня</a:t>
            </a:r>
            <a:r>
              <a:rPr lang="uk-UA" dirty="0" smtClean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1099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04338"/>
          </a:xfrm>
        </p:spPr>
        <p:txBody>
          <a:bodyPr>
            <a:normAutofit/>
          </a:bodyPr>
          <a:lstStyle/>
          <a:p>
            <a:r>
              <a:rPr lang="uk-UA" b="1" i="1" dirty="0" smtClean="0"/>
              <a:t>Психолого-педагогічна просвіта </a:t>
            </a:r>
            <a:r>
              <a:rPr lang="uk-UA" b="1" i="1" dirty="0"/>
              <a:t>батьків першокласників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204792"/>
            <a:ext cx="6400800" cy="1320552"/>
          </a:xfrm>
        </p:spPr>
        <p:txBody>
          <a:bodyPr>
            <a:normAutofit/>
          </a:bodyPr>
          <a:lstStyle/>
          <a:p>
            <a:pPr algn="r"/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Семінар-практикум вчителів 1 класу</a:t>
            </a:r>
            <a:endParaRPr lang="uk-UA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 березня 2013 року</a:t>
            </a:r>
            <a:endParaRPr lang="uk-UA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В.</a:t>
            </a:r>
            <a:r>
              <a:rPr lang="uk-UA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Лучківська</a:t>
            </a:r>
            <a:r>
              <a:rPr lang="uk-UA" sz="20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ЗОШ І-ІІІ ступенів</a:t>
            </a:r>
          </a:p>
        </p:txBody>
      </p:sp>
    </p:spTree>
    <p:extLst>
      <p:ext uri="{BB962C8B-B14F-4D97-AF65-F5344CB8AC3E}">
        <p14:creationId xmlns:p14="http://schemas.microsoft.com/office/powerpoint/2010/main" val="408043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283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Психолого-педагогічна просвіта батьків першокласників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Психолого-педагогічна просвіта батьків першокласників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Диференційоване навчання – ефективний засіб здійснення навчання та виховання молодших школярів</dc:title>
  <dc:creator>USER-04</dc:creator>
  <cp:lastModifiedBy>Вася  Таня</cp:lastModifiedBy>
  <cp:revision>31</cp:revision>
  <dcterms:created xsi:type="dcterms:W3CDTF">2012-12-10T12:38:35Z</dcterms:created>
  <dcterms:modified xsi:type="dcterms:W3CDTF">2013-03-18T22:00:25Z</dcterms:modified>
</cp:coreProperties>
</file>