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9" autoAdjust="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7C6575-CDC0-4A25-87E4-382E5A8986E2}" type="doc">
      <dgm:prSet loTypeId="urn:microsoft.com/office/officeart/2005/8/layout/hierarchy3" loCatId="hierarchy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FA359E87-3912-4B6A-BC38-6E8A42B02C31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b="1" dirty="0" smtClean="0">
              <a:solidFill>
                <a:schemeClr val="tx1"/>
              </a:solidFill>
            </a:rPr>
            <a:t>Змістові лінії предмета </a:t>
          </a:r>
          <a:br>
            <a:rPr lang="uk-UA" sz="2800" b="1" dirty="0" smtClean="0">
              <a:solidFill>
                <a:schemeClr val="tx1"/>
              </a:solidFill>
            </a:rPr>
          </a:br>
          <a:r>
            <a:rPr lang="uk-UA" sz="2800" b="1" dirty="0" smtClean="0">
              <a:solidFill>
                <a:schemeClr val="tx1"/>
              </a:solidFill>
            </a:rPr>
            <a:t>«Літературне читання»</a:t>
          </a:r>
          <a:endParaRPr lang="uk-UA" sz="2800" b="1" dirty="0">
            <a:solidFill>
              <a:schemeClr val="tx1"/>
            </a:solidFill>
          </a:endParaRPr>
        </a:p>
      </dgm:t>
    </dgm:pt>
    <dgm:pt modelId="{245C4926-840E-434F-A102-F8A325ED8A93}" type="parTrans" cxnId="{031AB780-0755-432F-987E-87CDEE587A60}">
      <dgm:prSet/>
      <dgm:spPr/>
      <dgm:t>
        <a:bodyPr/>
        <a:lstStyle/>
        <a:p>
          <a:endParaRPr lang="uk-UA"/>
        </a:p>
      </dgm:t>
    </dgm:pt>
    <dgm:pt modelId="{F52D1403-21D8-4963-96DB-C2586BB97E69}" type="sibTrans" cxnId="{031AB780-0755-432F-987E-87CDEE587A60}">
      <dgm:prSet/>
      <dgm:spPr/>
      <dgm:t>
        <a:bodyPr/>
        <a:lstStyle/>
        <a:p>
          <a:endParaRPr lang="uk-UA"/>
        </a:p>
      </dgm:t>
    </dgm:pt>
    <dgm:pt modelId="{D0966649-5E36-4F0B-9C81-5E616D4CBAEF}">
      <dgm:prSet phldrT="[Текст]" custT="1"/>
      <dgm:spPr/>
      <dgm:t>
        <a:bodyPr/>
        <a:lstStyle/>
        <a:p>
          <a:r>
            <a:rPr lang="uk-UA" sz="2400" dirty="0" smtClean="0"/>
            <a:t>«Коло читання»</a:t>
          </a:r>
          <a:endParaRPr lang="uk-UA" sz="2400" dirty="0"/>
        </a:p>
      </dgm:t>
    </dgm:pt>
    <dgm:pt modelId="{984D40AB-B3C8-4D98-99A8-2D2E5021EE18}" type="parTrans" cxnId="{13C3E5F3-BE49-4ED9-A0F3-4D5CDB83D820}">
      <dgm:prSet/>
      <dgm:spPr/>
      <dgm:t>
        <a:bodyPr/>
        <a:lstStyle/>
        <a:p>
          <a:endParaRPr lang="uk-UA"/>
        </a:p>
      </dgm:t>
    </dgm:pt>
    <dgm:pt modelId="{F135F365-E522-4CBA-BA96-12F0AE1D8D2A}" type="sibTrans" cxnId="{13C3E5F3-BE49-4ED9-A0F3-4D5CDB83D820}">
      <dgm:prSet/>
      <dgm:spPr/>
      <dgm:t>
        <a:bodyPr/>
        <a:lstStyle/>
        <a:p>
          <a:endParaRPr lang="uk-UA"/>
        </a:p>
      </dgm:t>
    </dgm:pt>
    <dgm:pt modelId="{CB6BC0E2-D43D-4FE3-8958-8AE4C2F7E0AD}">
      <dgm:prSet phldrT="[Текст]" custT="1"/>
      <dgm:spPr/>
      <dgm:t>
        <a:bodyPr/>
        <a:lstStyle/>
        <a:p>
          <a:r>
            <a:rPr lang="uk-UA" sz="2400" dirty="0" smtClean="0"/>
            <a:t>«Розвиток творчої діяльності учнів </a:t>
          </a:r>
          <a:br>
            <a:rPr lang="uk-UA" sz="2400" dirty="0" smtClean="0"/>
          </a:br>
          <a:r>
            <a:rPr lang="uk-UA" sz="2400" dirty="0" smtClean="0"/>
            <a:t>на основі прочитаного»</a:t>
          </a:r>
          <a:endParaRPr lang="uk-UA" sz="2400" dirty="0"/>
        </a:p>
      </dgm:t>
    </dgm:pt>
    <dgm:pt modelId="{4818D609-A6B5-440F-99C3-3C603C2D4333}" type="parTrans" cxnId="{A182616B-89DA-4E25-80C1-338CCA79EA8C}">
      <dgm:prSet/>
      <dgm:spPr/>
      <dgm:t>
        <a:bodyPr/>
        <a:lstStyle/>
        <a:p>
          <a:endParaRPr lang="uk-UA"/>
        </a:p>
      </dgm:t>
    </dgm:pt>
    <dgm:pt modelId="{9B394986-0AB2-40F5-8A0E-4AFA72333951}" type="sibTrans" cxnId="{A182616B-89DA-4E25-80C1-338CCA79EA8C}">
      <dgm:prSet/>
      <dgm:spPr/>
      <dgm:t>
        <a:bodyPr/>
        <a:lstStyle/>
        <a:p>
          <a:endParaRPr lang="uk-UA"/>
        </a:p>
      </dgm:t>
    </dgm:pt>
    <dgm:pt modelId="{79E21E93-87D5-44C0-AEBC-0E46841F1B0F}">
      <dgm:prSet custT="1"/>
      <dgm:spPr/>
      <dgm:t>
        <a:bodyPr/>
        <a:lstStyle/>
        <a:p>
          <a:r>
            <a:rPr lang="uk-UA" sz="2400" dirty="0" smtClean="0"/>
            <a:t>«Формування і розвиток </a:t>
          </a:r>
          <a:br>
            <a:rPr lang="uk-UA" sz="2400" dirty="0" smtClean="0"/>
          </a:br>
          <a:r>
            <a:rPr lang="uk-UA" sz="2400" dirty="0" smtClean="0"/>
            <a:t>навички читання»</a:t>
          </a:r>
          <a:endParaRPr lang="uk-UA" sz="2400" dirty="0"/>
        </a:p>
      </dgm:t>
    </dgm:pt>
    <dgm:pt modelId="{5198B7C4-AB6D-4F7A-B60D-52DE230FA3D1}" type="parTrans" cxnId="{E1E9DA2C-4A7A-4733-B98E-54E2B28EF557}">
      <dgm:prSet/>
      <dgm:spPr/>
      <dgm:t>
        <a:bodyPr/>
        <a:lstStyle/>
        <a:p>
          <a:endParaRPr lang="uk-UA"/>
        </a:p>
      </dgm:t>
    </dgm:pt>
    <dgm:pt modelId="{CD56C78B-AC98-447C-A75F-7219D681ADFE}" type="sibTrans" cxnId="{E1E9DA2C-4A7A-4733-B98E-54E2B28EF557}">
      <dgm:prSet/>
      <dgm:spPr/>
      <dgm:t>
        <a:bodyPr/>
        <a:lstStyle/>
        <a:p>
          <a:endParaRPr lang="uk-UA"/>
        </a:p>
      </dgm:t>
    </dgm:pt>
    <dgm:pt modelId="{F6AADB6C-383C-4C6A-AF58-635258EFEBDD}">
      <dgm:prSet custT="1"/>
      <dgm:spPr/>
      <dgm:t>
        <a:bodyPr/>
        <a:lstStyle/>
        <a:p>
          <a:r>
            <a:rPr lang="uk-UA" sz="2400" dirty="0" smtClean="0"/>
            <a:t>«Робота з дитячою книжкою; </a:t>
          </a:r>
          <a:br>
            <a:rPr lang="uk-UA" sz="2400" dirty="0" smtClean="0"/>
          </a:br>
          <a:r>
            <a:rPr lang="uk-UA" sz="2400" dirty="0" smtClean="0"/>
            <a:t>робота з інформацією»</a:t>
          </a:r>
          <a:endParaRPr lang="uk-UA" sz="2400" dirty="0"/>
        </a:p>
      </dgm:t>
    </dgm:pt>
    <dgm:pt modelId="{37AA8CB3-0AFF-4BE0-9D1C-90C1C47C28A6}" type="parTrans" cxnId="{C10A9CCB-4AE9-4430-B0CB-B00085E3DF91}">
      <dgm:prSet/>
      <dgm:spPr/>
      <dgm:t>
        <a:bodyPr/>
        <a:lstStyle/>
        <a:p>
          <a:endParaRPr lang="uk-UA"/>
        </a:p>
      </dgm:t>
    </dgm:pt>
    <dgm:pt modelId="{46F67329-3B6A-41C6-9DDC-88ED181591E9}" type="sibTrans" cxnId="{C10A9CCB-4AE9-4430-B0CB-B00085E3DF91}">
      <dgm:prSet/>
      <dgm:spPr/>
      <dgm:t>
        <a:bodyPr/>
        <a:lstStyle/>
        <a:p>
          <a:endParaRPr lang="uk-UA"/>
        </a:p>
      </dgm:t>
    </dgm:pt>
    <dgm:pt modelId="{9661D20F-EAFC-45CE-ACBF-1933DA75F42F}">
      <dgm:prSet custT="1"/>
      <dgm:spPr/>
      <dgm:t>
        <a:bodyPr/>
        <a:lstStyle/>
        <a:p>
          <a:r>
            <a:rPr lang="uk-UA" sz="2400" dirty="0" smtClean="0"/>
            <a:t>«Досвід читацької діяльності»</a:t>
          </a:r>
          <a:endParaRPr lang="uk-UA" sz="2400" dirty="0"/>
        </a:p>
      </dgm:t>
    </dgm:pt>
    <dgm:pt modelId="{FC4E80B2-3B6D-410B-B1D7-0983665B95CC}" type="parTrans" cxnId="{BEE22459-B3F6-4DD8-91FA-B874791A4787}">
      <dgm:prSet/>
      <dgm:spPr/>
      <dgm:t>
        <a:bodyPr/>
        <a:lstStyle/>
        <a:p>
          <a:endParaRPr lang="uk-UA"/>
        </a:p>
      </dgm:t>
    </dgm:pt>
    <dgm:pt modelId="{F932285D-E99E-4EDE-81A7-7E5830C6229B}" type="sibTrans" cxnId="{BEE22459-B3F6-4DD8-91FA-B874791A4787}">
      <dgm:prSet/>
      <dgm:spPr/>
      <dgm:t>
        <a:bodyPr/>
        <a:lstStyle/>
        <a:p>
          <a:endParaRPr lang="uk-UA"/>
        </a:p>
      </dgm:t>
    </dgm:pt>
    <dgm:pt modelId="{E456EB3F-63BF-4B3A-AE32-2DB1AE8D40D0}">
      <dgm:prSet custT="1"/>
      <dgm:spPr/>
      <dgm:t>
        <a:bodyPr/>
        <a:lstStyle/>
        <a:p>
          <a:r>
            <a:rPr lang="uk-UA" sz="2400" dirty="0" smtClean="0"/>
            <a:t>«Літературознавча пропедевтика»</a:t>
          </a:r>
          <a:endParaRPr lang="uk-UA" sz="2400" dirty="0"/>
        </a:p>
      </dgm:t>
    </dgm:pt>
    <dgm:pt modelId="{A02AF48A-8381-46B6-98FC-1A00AB7A8988}" type="parTrans" cxnId="{D79D8B53-7139-4984-8599-6AAF7F34721B}">
      <dgm:prSet/>
      <dgm:spPr/>
      <dgm:t>
        <a:bodyPr/>
        <a:lstStyle/>
        <a:p>
          <a:endParaRPr lang="uk-UA"/>
        </a:p>
      </dgm:t>
    </dgm:pt>
    <dgm:pt modelId="{826B2498-664F-460B-A08C-8039D41F648B}" type="sibTrans" cxnId="{D79D8B53-7139-4984-8599-6AAF7F34721B}">
      <dgm:prSet/>
      <dgm:spPr/>
      <dgm:t>
        <a:bodyPr/>
        <a:lstStyle/>
        <a:p>
          <a:endParaRPr lang="uk-UA"/>
        </a:p>
      </dgm:t>
    </dgm:pt>
    <dgm:pt modelId="{88359735-C413-40C6-9FAF-DA452113461F}" type="pres">
      <dgm:prSet presAssocID="{F27C6575-CDC0-4A25-87E4-382E5A8986E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7A9E6CDA-23A2-4302-9AC3-F1D2576AE5CF}" type="pres">
      <dgm:prSet presAssocID="{FA359E87-3912-4B6A-BC38-6E8A42B02C31}" presName="root" presStyleCnt="0"/>
      <dgm:spPr/>
    </dgm:pt>
    <dgm:pt modelId="{0FC47A12-A96D-4CB9-946D-BDD9C0DFD4A9}" type="pres">
      <dgm:prSet presAssocID="{FA359E87-3912-4B6A-BC38-6E8A42B02C31}" presName="rootComposite" presStyleCnt="0"/>
      <dgm:spPr/>
    </dgm:pt>
    <dgm:pt modelId="{29520C59-7556-4C01-AEC5-E73E6C20076A}" type="pres">
      <dgm:prSet presAssocID="{FA359E87-3912-4B6A-BC38-6E8A42B02C31}" presName="rootText" presStyleLbl="node1" presStyleIdx="0" presStyleCnt="1" custScaleX="434347" custScaleY="138633"/>
      <dgm:spPr/>
      <dgm:t>
        <a:bodyPr/>
        <a:lstStyle/>
        <a:p>
          <a:endParaRPr lang="uk-UA"/>
        </a:p>
      </dgm:t>
    </dgm:pt>
    <dgm:pt modelId="{1CEE29B2-0D08-4223-9AC2-5DD475CDABBE}" type="pres">
      <dgm:prSet presAssocID="{FA359E87-3912-4B6A-BC38-6E8A42B02C31}" presName="rootConnector" presStyleLbl="node1" presStyleIdx="0" presStyleCnt="1"/>
      <dgm:spPr/>
      <dgm:t>
        <a:bodyPr/>
        <a:lstStyle/>
        <a:p>
          <a:endParaRPr lang="uk-UA"/>
        </a:p>
      </dgm:t>
    </dgm:pt>
    <dgm:pt modelId="{41BE1316-E451-4A01-BDD2-7F9F99029240}" type="pres">
      <dgm:prSet presAssocID="{FA359E87-3912-4B6A-BC38-6E8A42B02C31}" presName="childShape" presStyleCnt="0"/>
      <dgm:spPr/>
    </dgm:pt>
    <dgm:pt modelId="{8DEC8A97-951D-41D4-BD7D-8E1B05B24EC3}" type="pres">
      <dgm:prSet presAssocID="{984D40AB-B3C8-4D98-99A8-2D2E5021EE18}" presName="Name13" presStyleLbl="parChTrans1D2" presStyleIdx="0" presStyleCnt="6"/>
      <dgm:spPr/>
      <dgm:t>
        <a:bodyPr/>
        <a:lstStyle/>
        <a:p>
          <a:endParaRPr lang="uk-UA"/>
        </a:p>
      </dgm:t>
    </dgm:pt>
    <dgm:pt modelId="{CC264B01-8B36-4C68-A947-19DC60303F4E}" type="pres">
      <dgm:prSet presAssocID="{D0966649-5E36-4F0B-9C81-5E616D4CBAEF}" presName="childText" presStyleLbl="bgAcc1" presStyleIdx="0" presStyleCnt="6" custScaleX="55023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70B3375-696A-4C32-BDB8-6A8C3723A0CE}" type="pres">
      <dgm:prSet presAssocID="{5198B7C4-AB6D-4F7A-B60D-52DE230FA3D1}" presName="Name13" presStyleLbl="parChTrans1D2" presStyleIdx="1" presStyleCnt="6"/>
      <dgm:spPr/>
      <dgm:t>
        <a:bodyPr/>
        <a:lstStyle/>
        <a:p>
          <a:endParaRPr lang="uk-UA"/>
        </a:p>
      </dgm:t>
    </dgm:pt>
    <dgm:pt modelId="{33762437-7A8D-446C-8E5A-89A68688BB96}" type="pres">
      <dgm:prSet presAssocID="{79E21E93-87D5-44C0-AEBC-0E46841F1B0F}" presName="childText" presStyleLbl="bgAcc1" presStyleIdx="1" presStyleCnt="6" custScaleX="55023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AD6C44D-2BC0-4799-9DEB-BC9A6F9BEDD4}" type="pres">
      <dgm:prSet presAssocID="{A02AF48A-8381-46B6-98FC-1A00AB7A8988}" presName="Name13" presStyleLbl="parChTrans1D2" presStyleIdx="2" presStyleCnt="6"/>
      <dgm:spPr/>
      <dgm:t>
        <a:bodyPr/>
        <a:lstStyle/>
        <a:p>
          <a:endParaRPr lang="uk-UA"/>
        </a:p>
      </dgm:t>
    </dgm:pt>
    <dgm:pt modelId="{C7E0EC5C-D781-4A7E-8D1C-7A7F849B147C}" type="pres">
      <dgm:prSet presAssocID="{E456EB3F-63BF-4B3A-AE32-2DB1AE8D40D0}" presName="childText" presStyleLbl="bgAcc1" presStyleIdx="2" presStyleCnt="6" custScaleX="55023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7A41BAA-DA50-4C3F-AD15-C5B4F40A9F28}" type="pres">
      <dgm:prSet presAssocID="{FC4E80B2-3B6D-410B-B1D7-0983665B95CC}" presName="Name13" presStyleLbl="parChTrans1D2" presStyleIdx="3" presStyleCnt="6"/>
      <dgm:spPr/>
      <dgm:t>
        <a:bodyPr/>
        <a:lstStyle/>
        <a:p>
          <a:endParaRPr lang="uk-UA"/>
        </a:p>
      </dgm:t>
    </dgm:pt>
    <dgm:pt modelId="{D9651A16-C315-4ADE-8F3A-877846E36F3B}" type="pres">
      <dgm:prSet presAssocID="{9661D20F-EAFC-45CE-ACBF-1933DA75F42F}" presName="childText" presStyleLbl="bgAcc1" presStyleIdx="3" presStyleCnt="6" custScaleX="55023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FFACA7-CAA4-4765-B09C-7A5EB5253DFD}" type="pres">
      <dgm:prSet presAssocID="{37AA8CB3-0AFF-4BE0-9D1C-90C1C47C28A6}" presName="Name13" presStyleLbl="parChTrans1D2" presStyleIdx="4" presStyleCnt="6"/>
      <dgm:spPr/>
      <dgm:t>
        <a:bodyPr/>
        <a:lstStyle/>
        <a:p>
          <a:endParaRPr lang="uk-UA"/>
        </a:p>
      </dgm:t>
    </dgm:pt>
    <dgm:pt modelId="{C44CBC49-FA8B-4361-8125-A9F40C94DDE5}" type="pres">
      <dgm:prSet presAssocID="{F6AADB6C-383C-4C6A-AF58-635258EFEBDD}" presName="childText" presStyleLbl="bgAcc1" presStyleIdx="4" presStyleCnt="6" custScaleX="55023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1077BD8-BC4B-4763-A29D-C60CEACFF185}" type="pres">
      <dgm:prSet presAssocID="{4818D609-A6B5-440F-99C3-3C603C2D4333}" presName="Name13" presStyleLbl="parChTrans1D2" presStyleIdx="5" presStyleCnt="6"/>
      <dgm:spPr/>
      <dgm:t>
        <a:bodyPr/>
        <a:lstStyle/>
        <a:p>
          <a:endParaRPr lang="uk-UA"/>
        </a:p>
      </dgm:t>
    </dgm:pt>
    <dgm:pt modelId="{D497F5CF-EE5C-4D10-999C-94556F1257D2}" type="pres">
      <dgm:prSet presAssocID="{CB6BC0E2-D43D-4FE3-8958-8AE4C2F7E0AD}" presName="childText" presStyleLbl="bgAcc1" presStyleIdx="5" presStyleCnt="6" custScaleX="55023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0B55351-5EEA-4EFA-8350-17101931CB3D}" type="presOf" srcId="{CB6BC0E2-D43D-4FE3-8958-8AE4C2F7E0AD}" destId="{D497F5CF-EE5C-4D10-999C-94556F1257D2}" srcOrd="0" destOrd="0" presId="urn:microsoft.com/office/officeart/2005/8/layout/hierarchy3"/>
    <dgm:cxn modelId="{DBFCC1E4-11BD-4AD5-9047-B5041F62AB58}" type="presOf" srcId="{E456EB3F-63BF-4B3A-AE32-2DB1AE8D40D0}" destId="{C7E0EC5C-D781-4A7E-8D1C-7A7F849B147C}" srcOrd="0" destOrd="0" presId="urn:microsoft.com/office/officeart/2005/8/layout/hierarchy3"/>
    <dgm:cxn modelId="{BEE22459-B3F6-4DD8-91FA-B874791A4787}" srcId="{FA359E87-3912-4B6A-BC38-6E8A42B02C31}" destId="{9661D20F-EAFC-45CE-ACBF-1933DA75F42F}" srcOrd="3" destOrd="0" parTransId="{FC4E80B2-3B6D-410B-B1D7-0983665B95CC}" sibTransId="{F932285D-E99E-4EDE-81A7-7E5830C6229B}"/>
    <dgm:cxn modelId="{D79D8B53-7139-4984-8599-6AAF7F34721B}" srcId="{FA359E87-3912-4B6A-BC38-6E8A42B02C31}" destId="{E456EB3F-63BF-4B3A-AE32-2DB1AE8D40D0}" srcOrd="2" destOrd="0" parTransId="{A02AF48A-8381-46B6-98FC-1A00AB7A8988}" sibTransId="{826B2498-664F-460B-A08C-8039D41F648B}"/>
    <dgm:cxn modelId="{A182616B-89DA-4E25-80C1-338CCA79EA8C}" srcId="{FA359E87-3912-4B6A-BC38-6E8A42B02C31}" destId="{CB6BC0E2-D43D-4FE3-8958-8AE4C2F7E0AD}" srcOrd="5" destOrd="0" parTransId="{4818D609-A6B5-440F-99C3-3C603C2D4333}" sibTransId="{9B394986-0AB2-40F5-8A0E-4AFA72333951}"/>
    <dgm:cxn modelId="{8D5F6E9C-84BF-410A-9E25-2C6259F1D739}" type="presOf" srcId="{984D40AB-B3C8-4D98-99A8-2D2E5021EE18}" destId="{8DEC8A97-951D-41D4-BD7D-8E1B05B24EC3}" srcOrd="0" destOrd="0" presId="urn:microsoft.com/office/officeart/2005/8/layout/hierarchy3"/>
    <dgm:cxn modelId="{AF88CBEC-CF38-47C3-9F3E-2C739457D919}" type="presOf" srcId="{F6AADB6C-383C-4C6A-AF58-635258EFEBDD}" destId="{C44CBC49-FA8B-4361-8125-A9F40C94DDE5}" srcOrd="0" destOrd="0" presId="urn:microsoft.com/office/officeart/2005/8/layout/hierarchy3"/>
    <dgm:cxn modelId="{484DF625-B399-405C-A1EE-69F319A1CD38}" type="presOf" srcId="{4818D609-A6B5-440F-99C3-3C603C2D4333}" destId="{41077BD8-BC4B-4763-A29D-C60CEACFF185}" srcOrd="0" destOrd="0" presId="urn:microsoft.com/office/officeart/2005/8/layout/hierarchy3"/>
    <dgm:cxn modelId="{D87AA2F4-C864-4453-9B73-0B183A849D29}" type="presOf" srcId="{5198B7C4-AB6D-4F7A-B60D-52DE230FA3D1}" destId="{B70B3375-696A-4C32-BDB8-6A8C3723A0CE}" srcOrd="0" destOrd="0" presId="urn:microsoft.com/office/officeart/2005/8/layout/hierarchy3"/>
    <dgm:cxn modelId="{031AB780-0755-432F-987E-87CDEE587A60}" srcId="{F27C6575-CDC0-4A25-87E4-382E5A8986E2}" destId="{FA359E87-3912-4B6A-BC38-6E8A42B02C31}" srcOrd="0" destOrd="0" parTransId="{245C4926-840E-434F-A102-F8A325ED8A93}" sibTransId="{F52D1403-21D8-4963-96DB-C2586BB97E69}"/>
    <dgm:cxn modelId="{3FF35970-BC87-4B38-B162-BBC4014A69AD}" type="presOf" srcId="{D0966649-5E36-4F0B-9C81-5E616D4CBAEF}" destId="{CC264B01-8B36-4C68-A947-19DC60303F4E}" srcOrd="0" destOrd="0" presId="urn:microsoft.com/office/officeart/2005/8/layout/hierarchy3"/>
    <dgm:cxn modelId="{3A2077F6-8541-4F66-A2D5-2AC4D7B3E797}" type="presOf" srcId="{F27C6575-CDC0-4A25-87E4-382E5A8986E2}" destId="{88359735-C413-40C6-9FAF-DA452113461F}" srcOrd="0" destOrd="0" presId="urn:microsoft.com/office/officeart/2005/8/layout/hierarchy3"/>
    <dgm:cxn modelId="{C10A9CCB-4AE9-4430-B0CB-B00085E3DF91}" srcId="{FA359E87-3912-4B6A-BC38-6E8A42B02C31}" destId="{F6AADB6C-383C-4C6A-AF58-635258EFEBDD}" srcOrd="4" destOrd="0" parTransId="{37AA8CB3-0AFF-4BE0-9D1C-90C1C47C28A6}" sibTransId="{46F67329-3B6A-41C6-9DDC-88ED181591E9}"/>
    <dgm:cxn modelId="{2886B1A0-03AD-41E1-AC0F-AFC25F60F98D}" type="presOf" srcId="{FA359E87-3912-4B6A-BC38-6E8A42B02C31}" destId="{29520C59-7556-4C01-AEC5-E73E6C20076A}" srcOrd="0" destOrd="0" presId="urn:microsoft.com/office/officeart/2005/8/layout/hierarchy3"/>
    <dgm:cxn modelId="{A986E485-62DC-425E-89B7-3E313664FE81}" type="presOf" srcId="{37AA8CB3-0AFF-4BE0-9D1C-90C1C47C28A6}" destId="{47FFACA7-CAA4-4765-B09C-7A5EB5253DFD}" srcOrd="0" destOrd="0" presId="urn:microsoft.com/office/officeart/2005/8/layout/hierarchy3"/>
    <dgm:cxn modelId="{13C3E5F3-BE49-4ED9-A0F3-4D5CDB83D820}" srcId="{FA359E87-3912-4B6A-BC38-6E8A42B02C31}" destId="{D0966649-5E36-4F0B-9C81-5E616D4CBAEF}" srcOrd="0" destOrd="0" parTransId="{984D40AB-B3C8-4D98-99A8-2D2E5021EE18}" sibTransId="{F135F365-E522-4CBA-BA96-12F0AE1D8D2A}"/>
    <dgm:cxn modelId="{2CD64963-B412-4351-9DC3-CA4976AC91A9}" type="presOf" srcId="{9661D20F-EAFC-45CE-ACBF-1933DA75F42F}" destId="{D9651A16-C315-4ADE-8F3A-877846E36F3B}" srcOrd="0" destOrd="0" presId="urn:microsoft.com/office/officeart/2005/8/layout/hierarchy3"/>
    <dgm:cxn modelId="{ED8CB129-F123-4EAD-AD55-2E7D657A7BAF}" type="presOf" srcId="{FC4E80B2-3B6D-410B-B1D7-0983665B95CC}" destId="{77A41BAA-DA50-4C3F-AD15-C5B4F40A9F28}" srcOrd="0" destOrd="0" presId="urn:microsoft.com/office/officeart/2005/8/layout/hierarchy3"/>
    <dgm:cxn modelId="{E1E9DA2C-4A7A-4733-B98E-54E2B28EF557}" srcId="{FA359E87-3912-4B6A-BC38-6E8A42B02C31}" destId="{79E21E93-87D5-44C0-AEBC-0E46841F1B0F}" srcOrd="1" destOrd="0" parTransId="{5198B7C4-AB6D-4F7A-B60D-52DE230FA3D1}" sibTransId="{CD56C78B-AC98-447C-A75F-7219D681ADFE}"/>
    <dgm:cxn modelId="{23852671-EBD4-4B9E-AD18-2DEE10002B7F}" type="presOf" srcId="{A02AF48A-8381-46B6-98FC-1A00AB7A8988}" destId="{4AD6C44D-2BC0-4799-9DEB-BC9A6F9BEDD4}" srcOrd="0" destOrd="0" presId="urn:microsoft.com/office/officeart/2005/8/layout/hierarchy3"/>
    <dgm:cxn modelId="{F8FD2707-6A90-4BCB-8507-3460A9EC26E0}" type="presOf" srcId="{79E21E93-87D5-44C0-AEBC-0E46841F1B0F}" destId="{33762437-7A8D-446C-8E5A-89A68688BB96}" srcOrd="0" destOrd="0" presId="urn:microsoft.com/office/officeart/2005/8/layout/hierarchy3"/>
    <dgm:cxn modelId="{6188A956-2299-4B85-923E-91BE77E8FB6C}" type="presOf" srcId="{FA359E87-3912-4B6A-BC38-6E8A42B02C31}" destId="{1CEE29B2-0D08-4223-9AC2-5DD475CDABBE}" srcOrd="1" destOrd="0" presId="urn:microsoft.com/office/officeart/2005/8/layout/hierarchy3"/>
    <dgm:cxn modelId="{D5372247-FC16-4536-A842-A84179B49CAB}" type="presParOf" srcId="{88359735-C413-40C6-9FAF-DA452113461F}" destId="{7A9E6CDA-23A2-4302-9AC3-F1D2576AE5CF}" srcOrd="0" destOrd="0" presId="urn:microsoft.com/office/officeart/2005/8/layout/hierarchy3"/>
    <dgm:cxn modelId="{0A1C693B-5978-4FD8-9D5F-6D69CB0247B6}" type="presParOf" srcId="{7A9E6CDA-23A2-4302-9AC3-F1D2576AE5CF}" destId="{0FC47A12-A96D-4CB9-946D-BDD9C0DFD4A9}" srcOrd="0" destOrd="0" presId="urn:microsoft.com/office/officeart/2005/8/layout/hierarchy3"/>
    <dgm:cxn modelId="{C238E5CE-02C3-45E7-846A-D63A5A8BAA88}" type="presParOf" srcId="{0FC47A12-A96D-4CB9-946D-BDD9C0DFD4A9}" destId="{29520C59-7556-4C01-AEC5-E73E6C20076A}" srcOrd="0" destOrd="0" presId="urn:microsoft.com/office/officeart/2005/8/layout/hierarchy3"/>
    <dgm:cxn modelId="{706B9B8E-AC7D-4484-8334-8D273FB66B61}" type="presParOf" srcId="{0FC47A12-A96D-4CB9-946D-BDD9C0DFD4A9}" destId="{1CEE29B2-0D08-4223-9AC2-5DD475CDABBE}" srcOrd="1" destOrd="0" presId="urn:microsoft.com/office/officeart/2005/8/layout/hierarchy3"/>
    <dgm:cxn modelId="{3C054159-593F-44F1-A6E5-6D8441985618}" type="presParOf" srcId="{7A9E6CDA-23A2-4302-9AC3-F1D2576AE5CF}" destId="{41BE1316-E451-4A01-BDD2-7F9F99029240}" srcOrd="1" destOrd="0" presId="urn:microsoft.com/office/officeart/2005/8/layout/hierarchy3"/>
    <dgm:cxn modelId="{BE31439D-C59F-475B-B85E-92776E860925}" type="presParOf" srcId="{41BE1316-E451-4A01-BDD2-7F9F99029240}" destId="{8DEC8A97-951D-41D4-BD7D-8E1B05B24EC3}" srcOrd="0" destOrd="0" presId="urn:microsoft.com/office/officeart/2005/8/layout/hierarchy3"/>
    <dgm:cxn modelId="{9027FF0F-9839-4DB8-B40B-9C8D949BCD5A}" type="presParOf" srcId="{41BE1316-E451-4A01-BDD2-7F9F99029240}" destId="{CC264B01-8B36-4C68-A947-19DC60303F4E}" srcOrd="1" destOrd="0" presId="urn:microsoft.com/office/officeart/2005/8/layout/hierarchy3"/>
    <dgm:cxn modelId="{13903FA1-9375-447E-B77D-6EC5D80D0245}" type="presParOf" srcId="{41BE1316-E451-4A01-BDD2-7F9F99029240}" destId="{B70B3375-696A-4C32-BDB8-6A8C3723A0CE}" srcOrd="2" destOrd="0" presId="urn:microsoft.com/office/officeart/2005/8/layout/hierarchy3"/>
    <dgm:cxn modelId="{24B0055A-6903-460E-806A-79C4DB28FEB6}" type="presParOf" srcId="{41BE1316-E451-4A01-BDD2-7F9F99029240}" destId="{33762437-7A8D-446C-8E5A-89A68688BB96}" srcOrd="3" destOrd="0" presId="urn:microsoft.com/office/officeart/2005/8/layout/hierarchy3"/>
    <dgm:cxn modelId="{0867C71C-E9F7-4E8D-B98A-410F9727C599}" type="presParOf" srcId="{41BE1316-E451-4A01-BDD2-7F9F99029240}" destId="{4AD6C44D-2BC0-4799-9DEB-BC9A6F9BEDD4}" srcOrd="4" destOrd="0" presId="urn:microsoft.com/office/officeart/2005/8/layout/hierarchy3"/>
    <dgm:cxn modelId="{BB386B0E-EF84-4498-B6E5-344D401996B3}" type="presParOf" srcId="{41BE1316-E451-4A01-BDD2-7F9F99029240}" destId="{C7E0EC5C-D781-4A7E-8D1C-7A7F849B147C}" srcOrd="5" destOrd="0" presId="urn:microsoft.com/office/officeart/2005/8/layout/hierarchy3"/>
    <dgm:cxn modelId="{D8F3F2EA-8638-448D-BA87-1639BE188811}" type="presParOf" srcId="{41BE1316-E451-4A01-BDD2-7F9F99029240}" destId="{77A41BAA-DA50-4C3F-AD15-C5B4F40A9F28}" srcOrd="6" destOrd="0" presId="urn:microsoft.com/office/officeart/2005/8/layout/hierarchy3"/>
    <dgm:cxn modelId="{F721C5FD-CC78-4331-9E65-D52DFA3C1ADF}" type="presParOf" srcId="{41BE1316-E451-4A01-BDD2-7F9F99029240}" destId="{D9651A16-C315-4ADE-8F3A-877846E36F3B}" srcOrd="7" destOrd="0" presId="urn:microsoft.com/office/officeart/2005/8/layout/hierarchy3"/>
    <dgm:cxn modelId="{EE5342FC-971C-422A-94AD-B382551B3338}" type="presParOf" srcId="{41BE1316-E451-4A01-BDD2-7F9F99029240}" destId="{47FFACA7-CAA4-4765-B09C-7A5EB5253DFD}" srcOrd="8" destOrd="0" presId="urn:microsoft.com/office/officeart/2005/8/layout/hierarchy3"/>
    <dgm:cxn modelId="{4BE77F8B-F2C6-47E2-AA9D-876CED65410A}" type="presParOf" srcId="{41BE1316-E451-4A01-BDD2-7F9F99029240}" destId="{C44CBC49-FA8B-4361-8125-A9F40C94DDE5}" srcOrd="9" destOrd="0" presId="urn:microsoft.com/office/officeart/2005/8/layout/hierarchy3"/>
    <dgm:cxn modelId="{5BA9F7F9-A0D3-4A36-A4F3-DDB8EDF0A0D9}" type="presParOf" srcId="{41BE1316-E451-4A01-BDD2-7F9F99029240}" destId="{41077BD8-BC4B-4763-A29D-C60CEACFF185}" srcOrd="10" destOrd="0" presId="urn:microsoft.com/office/officeart/2005/8/layout/hierarchy3"/>
    <dgm:cxn modelId="{A224FB63-250C-432A-B921-754450C9736A}" type="presParOf" srcId="{41BE1316-E451-4A01-BDD2-7F9F99029240}" destId="{D497F5CF-EE5C-4D10-999C-94556F1257D2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20C59-7556-4C01-AEC5-E73E6C20076A}">
      <dsp:nvSpPr>
        <dsp:cNvPr id="0" name=""/>
        <dsp:cNvSpPr/>
      </dsp:nvSpPr>
      <dsp:spPr>
        <a:xfrm>
          <a:off x="461035" y="1439"/>
          <a:ext cx="5649004" cy="90151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b="1" kern="1200" dirty="0" smtClean="0">
              <a:solidFill>
                <a:schemeClr val="tx1"/>
              </a:solidFill>
            </a:rPr>
            <a:t>Змістові лінії предмета </a:t>
          </a:r>
          <a:br>
            <a:rPr lang="uk-UA" sz="2800" b="1" kern="1200" dirty="0" smtClean="0">
              <a:solidFill>
                <a:schemeClr val="tx1"/>
              </a:solidFill>
            </a:rPr>
          </a:br>
          <a:r>
            <a:rPr lang="uk-UA" sz="2800" b="1" kern="1200" dirty="0" smtClean="0">
              <a:solidFill>
                <a:schemeClr val="tx1"/>
              </a:solidFill>
            </a:rPr>
            <a:t>«Літературне читання»</a:t>
          </a:r>
          <a:endParaRPr lang="uk-UA" sz="2800" b="1" kern="1200" dirty="0">
            <a:solidFill>
              <a:schemeClr val="tx1"/>
            </a:solidFill>
          </a:endParaRPr>
        </a:p>
      </dsp:txBody>
      <dsp:txXfrm>
        <a:off x="487439" y="27843"/>
        <a:ext cx="5596196" cy="848704"/>
      </dsp:txXfrm>
    </dsp:sp>
    <dsp:sp modelId="{8DEC8A97-951D-41D4-BD7D-8E1B05B24EC3}">
      <dsp:nvSpPr>
        <dsp:cNvPr id="0" name=""/>
        <dsp:cNvSpPr/>
      </dsp:nvSpPr>
      <dsp:spPr>
        <a:xfrm>
          <a:off x="1025935" y="902952"/>
          <a:ext cx="564900" cy="4877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7715"/>
              </a:lnTo>
              <a:lnTo>
                <a:pt x="564900" y="48771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264B01-8B36-4C68-A947-19DC60303F4E}">
      <dsp:nvSpPr>
        <dsp:cNvPr id="0" name=""/>
        <dsp:cNvSpPr/>
      </dsp:nvSpPr>
      <dsp:spPr>
        <a:xfrm>
          <a:off x="1590836" y="1065523"/>
          <a:ext cx="5724992" cy="6502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«Коло читання»</a:t>
          </a:r>
          <a:endParaRPr lang="uk-UA" sz="2400" kern="1200" dirty="0"/>
        </a:p>
      </dsp:txBody>
      <dsp:txXfrm>
        <a:off x="1609882" y="1084569"/>
        <a:ext cx="5686900" cy="612195"/>
      </dsp:txXfrm>
    </dsp:sp>
    <dsp:sp modelId="{B70B3375-696A-4C32-BDB8-6A8C3723A0CE}">
      <dsp:nvSpPr>
        <dsp:cNvPr id="0" name=""/>
        <dsp:cNvSpPr/>
      </dsp:nvSpPr>
      <dsp:spPr>
        <a:xfrm>
          <a:off x="1025935" y="902952"/>
          <a:ext cx="564900" cy="1300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0574"/>
              </a:lnTo>
              <a:lnTo>
                <a:pt x="564900" y="1300574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762437-7A8D-446C-8E5A-89A68688BB96}">
      <dsp:nvSpPr>
        <dsp:cNvPr id="0" name=""/>
        <dsp:cNvSpPr/>
      </dsp:nvSpPr>
      <dsp:spPr>
        <a:xfrm>
          <a:off x="1590836" y="1878382"/>
          <a:ext cx="5724992" cy="6502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936304"/>
              <a:satOff val="-1168"/>
              <a:lumOff val="275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«Формування і розвиток </a:t>
          </a:r>
          <a:br>
            <a:rPr lang="uk-UA" sz="2400" kern="1200" dirty="0" smtClean="0"/>
          </a:br>
          <a:r>
            <a:rPr lang="uk-UA" sz="2400" kern="1200" dirty="0" smtClean="0"/>
            <a:t>навички читання»</a:t>
          </a:r>
          <a:endParaRPr lang="uk-UA" sz="2400" kern="1200" dirty="0"/>
        </a:p>
      </dsp:txBody>
      <dsp:txXfrm>
        <a:off x="1609882" y="1897428"/>
        <a:ext cx="5686900" cy="612195"/>
      </dsp:txXfrm>
    </dsp:sp>
    <dsp:sp modelId="{4AD6C44D-2BC0-4799-9DEB-BC9A6F9BEDD4}">
      <dsp:nvSpPr>
        <dsp:cNvPr id="0" name=""/>
        <dsp:cNvSpPr/>
      </dsp:nvSpPr>
      <dsp:spPr>
        <a:xfrm>
          <a:off x="1025935" y="902952"/>
          <a:ext cx="564900" cy="21134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3433"/>
              </a:lnTo>
              <a:lnTo>
                <a:pt x="564900" y="2113433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E0EC5C-D781-4A7E-8D1C-7A7F849B147C}">
      <dsp:nvSpPr>
        <dsp:cNvPr id="0" name=""/>
        <dsp:cNvSpPr/>
      </dsp:nvSpPr>
      <dsp:spPr>
        <a:xfrm>
          <a:off x="1590836" y="2691241"/>
          <a:ext cx="5724992" cy="6502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872608"/>
              <a:satOff val="-2336"/>
              <a:lumOff val="549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«Літературознавча пропедевтика»</a:t>
          </a:r>
          <a:endParaRPr lang="uk-UA" sz="2400" kern="1200" dirty="0"/>
        </a:p>
      </dsp:txBody>
      <dsp:txXfrm>
        <a:off x="1609882" y="2710287"/>
        <a:ext cx="5686900" cy="612195"/>
      </dsp:txXfrm>
    </dsp:sp>
    <dsp:sp modelId="{77A41BAA-DA50-4C3F-AD15-C5B4F40A9F28}">
      <dsp:nvSpPr>
        <dsp:cNvPr id="0" name=""/>
        <dsp:cNvSpPr/>
      </dsp:nvSpPr>
      <dsp:spPr>
        <a:xfrm>
          <a:off x="1025935" y="902952"/>
          <a:ext cx="564900" cy="29262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6291"/>
              </a:lnTo>
              <a:lnTo>
                <a:pt x="564900" y="292629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651A16-C315-4ADE-8F3A-877846E36F3B}">
      <dsp:nvSpPr>
        <dsp:cNvPr id="0" name=""/>
        <dsp:cNvSpPr/>
      </dsp:nvSpPr>
      <dsp:spPr>
        <a:xfrm>
          <a:off x="1590836" y="3504100"/>
          <a:ext cx="5724992" cy="6502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808911"/>
              <a:satOff val="-3503"/>
              <a:lumOff val="824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«Досвід читацької діяльності»</a:t>
          </a:r>
          <a:endParaRPr lang="uk-UA" sz="2400" kern="1200" dirty="0"/>
        </a:p>
      </dsp:txBody>
      <dsp:txXfrm>
        <a:off x="1609882" y="3523146"/>
        <a:ext cx="5686900" cy="612195"/>
      </dsp:txXfrm>
    </dsp:sp>
    <dsp:sp modelId="{47FFACA7-CAA4-4765-B09C-7A5EB5253DFD}">
      <dsp:nvSpPr>
        <dsp:cNvPr id="0" name=""/>
        <dsp:cNvSpPr/>
      </dsp:nvSpPr>
      <dsp:spPr>
        <a:xfrm>
          <a:off x="1025935" y="902952"/>
          <a:ext cx="564900" cy="37391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9150"/>
              </a:lnTo>
              <a:lnTo>
                <a:pt x="564900" y="373915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4CBC49-FA8B-4361-8125-A9F40C94DDE5}">
      <dsp:nvSpPr>
        <dsp:cNvPr id="0" name=""/>
        <dsp:cNvSpPr/>
      </dsp:nvSpPr>
      <dsp:spPr>
        <a:xfrm>
          <a:off x="1590836" y="4316959"/>
          <a:ext cx="5724992" cy="6502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745215"/>
              <a:satOff val="-4671"/>
              <a:lumOff val="1098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«Робота з дитячою книжкою; </a:t>
          </a:r>
          <a:br>
            <a:rPr lang="uk-UA" sz="2400" kern="1200" dirty="0" smtClean="0"/>
          </a:br>
          <a:r>
            <a:rPr lang="uk-UA" sz="2400" kern="1200" dirty="0" smtClean="0"/>
            <a:t>робота з інформацією»</a:t>
          </a:r>
          <a:endParaRPr lang="uk-UA" sz="2400" kern="1200" dirty="0"/>
        </a:p>
      </dsp:txBody>
      <dsp:txXfrm>
        <a:off x="1609882" y="4336005"/>
        <a:ext cx="5686900" cy="612195"/>
      </dsp:txXfrm>
    </dsp:sp>
    <dsp:sp modelId="{41077BD8-BC4B-4763-A29D-C60CEACFF185}">
      <dsp:nvSpPr>
        <dsp:cNvPr id="0" name=""/>
        <dsp:cNvSpPr/>
      </dsp:nvSpPr>
      <dsp:spPr>
        <a:xfrm>
          <a:off x="1025935" y="902952"/>
          <a:ext cx="564900" cy="4552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52009"/>
              </a:lnTo>
              <a:lnTo>
                <a:pt x="564900" y="4552009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97F5CF-EE5C-4D10-999C-94556F1257D2}">
      <dsp:nvSpPr>
        <dsp:cNvPr id="0" name=""/>
        <dsp:cNvSpPr/>
      </dsp:nvSpPr>
      <dsp:spPr>
        <a:xfrm>
          <a:off x="1590836" y="5129818"/>
          <a:ext cx="5724992" cy="6502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«Розвиток творчої діяльності учнів </a:t>
          </a:r>
          <a:br>
            <a:rPr lang="uk-UA" sz="2400" kern="1200" dirty="0" smtClean="0"/>
          </a:br>
          <a:r>
            <a:rPr lang="uk-UA" sz="2400" kern="1200" dirty="0" smtClean="0"/>
            <a:t>на основі прочитаного»</a:t>
          </a:r>
          <a:endParaRPr lang="uk-UA" sz="2400" kern="1200" dirty="0"/>
        </a:p>
      </dsp:txBody>
      <dsp:txXfrm>
        <a:off x="1609882" y="5148864"/>
        <a:ext cx="5686900" cy="612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0937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8768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29988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54377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074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67597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165689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80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0762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25548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34926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68F2F5-E7FC-4509-95B6-2E69BAA9E0CE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AF6FC-5BEC-4709-A4C2-8C33F528099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6415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microsoft.com/office/2007/relationships/hdphoto" Target="../media/hdphoto1.wdp"/><Relationship Id="rId7" Type="http://schemas.openxmlformats.org/officeDocument/2006/relationships/diagramLayout" Target="../diagrams/layou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3.png"/><Relationship Id="rId10" Type="http://schemas.microsoft.com/office/2007/relationships/diagramDrawing" Target="../diagrams/drawing1.xml"/><Relationship Id="rId4" Type="http://schemas.openxmlformats.org/officeDocument/2006/relationships/image" Target="../media/image2.jpeg"/><Relationship Id="rId9" Type="http://schemas.openxmlformats.org/officeDocument/2006/relationships/diagramColors" Target="../diagrams/colors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620683"/>
            <a:ext cx="756084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Особливості нової програми </a:t>
            </a:r>
            <a:br>
              <a:rPr lang="uk-UA" sz="5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5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«Літературне читання»</a:t>
            </a:r>
          </a:p>
          <a:p>
            <a:pPr algn="ctr"/>
            <a:r>
              <a:rPr lang="uk-UA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(у порівнянні з програмою </a:t>
            </a:r>
            <a:br>
              <a:rPr lang="uk-UA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2006 року)</a:t>
            </a:r>
            <a:endParaRPr lang="uk-UA" sz="4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03648" y="5397023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Семінар-практикум вчителів 1 класу</a:t>
            </a:r>
          </a:p>
          <a:p>
            <a:pPr algn="r"/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 березня 2013 року</a:t>
            </a:r>
          </a:p>
          <a:p>
            <a:pPr algn="r"/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r>
              <a:rPr lang="uk-UA" sz="2400" b="1" i="1" dirty="0" err="1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Лучківська</a:t>
            </a:r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ЗОШ І-ІІІ ступенів</a:t>
            </a:r>
          </a:p>
        </p:txBody>
      </p:sp>
    </p:spTree>
    <p:extLst>
      <p:ext uri="{BB962C8B-B14F-4D97-AF65-F5344CB8AC3E}">
        <p14:creationId xmlns:p14="http://schemas.microsoft.com/office/powerpoint/2010/main" val="2634465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620683"/>
            <a:ext cx="756084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Особливості нової програми </a:t>
            </a:r>
            <a:br>
              <a:rPr lang="uk-UA" sz="5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5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«Літературне читання»</a:t>
            </a:r>
          </a:p>
          <a:p>
            <a:pPr algn="ctr"/>
            <a:r>
              <a:rPr lang="uk-UA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(у порівнянні з програмою </a:t>
            </a:r>
            <a:br>
              <a:rPr lang="uk-UA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2006 року)</a:t>
            </a:r>
            <a:endParaRPr lang="uk-UA" sz="40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03648" y="5397023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Семінар-практикум вчителів 1 класу</a:t>
            </a:r>
          </a:p>
          <a:p>
            <a:pPr algn="r"/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19 березня 2013 року</a:t>
            </a:r>
          </a:p>
          <a:p>
            <a:pPr algn="r"/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</a:t>
            </a:r>
            <a:r>
              <a:rPr lang="uk-UA" sz="2400" b="1" i="1" dirty="0" err="1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Лучківська</a:t>
            </a:r>
            <a:r>
              <a:rPr lang="uk-UA" sz="24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ЗОШ І-ІІІ ступенів</a:t>
            </a:r>
          </a:p>
        </p:txBody>
      </p:sp>
    </p:spTree>
    <p:extLst>
      <p:ext uri="{BB962C8B-B14F-4D97-AF65-F5344CB8AC3E}">
        <p14:creationId xmlns:p14="http://schemas.microsoft.com/office/powerpoint/2010/main" val="94132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128826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Нові акценти </a:t>
            </a:r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програми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87624" y="1484784"/>
            <a:ext cx="75608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Навчальний предмет «Літературне читання»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відповідно до </a:t>
            </a:r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нового Державного стандарту початкової загальної освіти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є складовою освітньої галузі «Мови і літератури». Сама ця назва, на відміну від старої назви «Читання», орієнтує вчителя на роботу з літературним твором як зразком мистецтва слова. </a:t>
            </a:r>
            <a:endParaRPr lang="uk-UA" sz="3200" b="1" i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148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1" y="-11944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128826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 предмета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87624" y="1197327"/>
            <a:ext cx="75608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Головною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метою курсу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нової програми </a:t>
            </a:r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«Літературне </a:t>
            </a:r>
            <a:r>
              <a:rPr lang="uk-UA" sz="32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читання»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визначено </a:t>
            </a:r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розвиток дитячої особистості засобами читацької діяльності. </a:t>
            </a:r>
            <a:endParaRPr lang="uk-UA" sz="3200" b="1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передбачає формування читацької компетентності молодшого школяра, яка є базовою складовою комунікативної і пізнавальної </a:t>
            </a:r>
            <a:r>
              <a:rPr lang="uk-UA" sz="3200" dirty="0" err="1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компетентностей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508" y="5229572"/>
            <a:ext cx="2519660" cy="1511796"/>
          </a:xfrm>
        </p:spPr>
      </p:pic>
    </p:spTree>
    <p:extLst>
      <p:ext uri="{BB962C8B-B14F-4D97-AF65-F5344CB8AC3E}">
        <p14:creationId xmlns:p14="http://schemas.microsoft.com/office/powerpoint/2010/main" val="3691928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128826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Мета предмета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87624" y="1090479"/>
            <a:ext cx="7560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Метою </a:t>
            </a:r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курсу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також є </a:t>
            </a:r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ознайомлення учнів з дитячою літературою як мистецтвом слова, підготовка їх до систематичного вивчення курсу літератури в основній школі. </a:t>
            </a:r>
            <a:endParaRPr lang="uk-UA" sz="3200" b="1" i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857203"/>
            <a:ext cx="4231414" cy="2637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49793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4462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програми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3180794"/>
              </p:ext>
            </p:extLst>
          </p:nvPr>
        </p:nvGraphicFramePr>
        <p:xfrm>
          <a:off x="971600" y="959823"/>
          <a:ext cx="7776864" cy="5781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986460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128826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програми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87624" y="1269335"/>
            <a:ext cx="75608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відміну від чинної програми з читання, у новій програмі є змістова лінія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2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Досвід читацької діяльності»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(опрацювання текстів різних видів: художніх, науково-художніх), яка передбачає ознайомлення молодших школярів з особливостями опрацювання художнього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твору.</a:t>
            </a:r>
            <a:endParaRPr lang="uk-UA" sz="3200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0096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-12868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Коло читання </a:t>
            </a:r>
            <a:b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новою  програмою</a:t>
            </a:r>
            <a:endParaRPr lang="uk-UA" sz="48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1009" y="1484784"/>
            <a:ext cx="813548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Розширено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перелік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авторів:</a:t>
            </a:r>
          </a:p>
          <a:p>
            <a:pPr algn="ctr"/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2-й клас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науково-художня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література –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200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А.Волкова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Ю.</a:t>
            </a:r>
            <a:r>
              <a:rPr lang="uk-UA" sz="3200" i="1" dirty="0" err="1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Ярмиш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</a:p>
          <a:p>
            <a:pPr algn="ctr"/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3-й клас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науково-художня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література – 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Ю.Дмитрієв, М.Пришвін; </a:t>
            </a:r>
            <a:r>
              <a:rPr lang="uk-UA" sz="3200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п'єси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Л. Мовчун; </a:t>
            </a:r>
            <a:r>
              <a:rPr lang="uk-UA" sz="3200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проза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О. </a:t>
            </a:r>
            <a:r>
              <a:rPr lang="uk-UA" sz="3200" dirty="0" err="1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Дерманський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Л. Вороніна;</a:t>
            </a:r>
          </a:p>
          <a:p>
            <a:pPr algn="ctr"/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4-й клас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проза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</a:t>
            </a:r>
            <a:r>
              <a:rPr lang="uk-UA" sz="3200" i="1" dirty="0" err="1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Дерманський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uk-UA" sz="3200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Л.Вороніна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науково-художня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література – </a:t>
            </a:r>
            <a:r>
              <a:rPr lang="uk-UA" sz="3200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А.Давидов</a:t>
            </a:r>
            <a:r>
              <a:rPr lang="uk-UA" sz="3200" i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uk-UA" sz="3200" i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97950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-12868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Коло читання </a:t>
            </a:r>
            <a:b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новою  програмою</a:t>
            </a:r>
            <a:endParaRPr lang="uk-UA" sz="48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577207"/>
              </p:ext>
            </p:extLst>
          </p:nvPr>
        </p:nvGraphicFramePr>
        <p:xfrm>
          <a:off x="971601" y="1615065"/>
          <a:ext cx="8064894" cy="491027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668664"/>
                <a:gridCol w="3697706"/>
                <a:gridCol w="3698524"/>
              </a:tblGrid>
              <a:tr h="3806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Клас</a:t>
                      </a:r>
                      <a:endParaRPr lang="uk-UA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95250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За чинною програмою</a:t>
                      </a:r>
                      <a:endParaRPr lang="uk-UA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59055" algn="ctr"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За новою програмою</a:t>
                      </a:r>
                      <a:endParaRPr lang="uk-UA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</a:tr>
              <a:tr h="16356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2</a:t>
                      </a:r>
                      <a:endParaRPr lang="uk-UA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95250"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effectLst/>
                        </a:rPr>
                        <a:t>Читає вголос:</a:t>
                      </a:r>
                    </a:p>
                    <a:p>
                      <a:pPr indent="95250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наприкінці І семестру — </a:t>
                      </a:r>
                      <a:r>
                        <a:rPr lang="uk-UA" sz="1800" dirty="0" smtClean="0">
                          <a:effectLst/>
                        </a:rPr>
                        <a:t/>
                      </a:r>
                      <a:br>
                        <a:rPr lang="uk-UA" sz="1800" dirty="0" smtClean="0">
                          <a:effectLst/>
                        </a:rPr>
                      </a:br>
                      <a:r>
                        <a:rPr lang="uk-UA" sz="1800" dirty="0" smtClean="0">
                          <a:effectLst/>
                        </a:rPr>
                        <a:t>25-40 </a:t>
                      </a:r>
                      <a:r>
                        <a:rPr lang="uk-UA" sz="1800" dirty="0">
                          <a:effectLst/>
                        </a:rPr>
                        <a:t>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r>
                        <a:rPr lang="uk-UA" sz="1800" dirty="0">
                          <a:effectLst/>
                        </a:rPr>
                        <a:t>; </a:t>
                      </a:r>
                      <a:r>
                        <a:rPr lang="uk-UA" sz="1800" dirty="0" smtClean="0">
                          <a:effectLst/>
                        </a:rPr>
                        <a:t/>
                      </a:r>
                      <a:br>
                        <a:rPr lang="uk-UA" sz="1800" dirty="0" smtClean="0">
                          <a:effectLst/>
                        </a:rPr>
                      </a:br>
                      <a:r>
                        <a:rPr lang="uk-UA" sz="1800" dirty="0" smtClean="0">
                          <a:effectLst/>
                        </a:rPr>
                        <a:t>наприкінці </a:t>
                      </a:r>
                      <a:r>
                        <a:rPr lang="uk-UA" sz="1800" dirty="0">
                          <a:effectLst/>
                        </a:rPr>
                        <a:t>II семестру — </a:t>
                      </a:r>
                      <a:r>
                        <a:rPr lang="uk-UA" sz="1800" dirty="0" smtClean="0">
                          <a:effectLst/>
                        </a:rPr>
                        <a:t/>
                      </a:r>
                      <a:br>
                        <a:rPr lang="uk-UA" sz="1800" dirty="0" smtClean="0">
                          <a:effectLst/>
                        </a:rPr>
                      </a:br>
                      <a:r>
                        <a:rPr lang="uk-UA" sz="1800" dirty="0" smtClean="0">
                          <a:effectLst/>
                        </a:rPr>
                        <a:t>40-60 </a:t>
                      </a:r>
                      <a:r>
                        <a:rPr lang="uk-UA" sz="1800" dirty="0">
                          <a:effectLst/>
                        </a:rPr>
                        <a:t>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endParaRPr lang="uk-UA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59055" algn="ctr">
                        <a:spcAft>
                          <a:spcPts val="0"/>
                        </a:spcAft>
                      </a:pPr>
                      <a:r>
                        <a:rPr lang="uk-UA" sz="1800" b="1" i="0" dirty="0">
                          <a:effectLst/>
                        </a:rPr>
                        <a:t>Читає вголос:</a:t>
                      </a:r>
                    </a:p>
                    <a:p>
                      <a:pPr indent="59055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наприкінці І семестру — </a:t>
                      </a:r>
                      <a:br>
                        <a:rPr lang="uk-UA" sz="1800" dirty="0">
                          <a:effectLst/>
                        </a:rPr>
                      </a:br>
                      <a:r>
                        <a:rPr lang="uk-UA" sz="1800" dirty="0">
                          <a:effectLst/>
                        </a:rPr>
                        <a:t>не менше 40 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r>
                        <a:rPr lang="uk-UA" sz="1800" dirty="0">
                          <a:effectLst/>
                        </a:rPr>
                        <a:t>; </a:t>
                      </a:r>
                    </a:p>
                    <a:p>
                      <a:pPr indent="59055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наприкінці II семестру — </a:t>
                      </a:r>
                      <a:br>
                        <a:rPr lang="uk-UA" sz="1800" dirty="0">
                          <a:effectLst/>
                        </a:rPr>
                      </a:br>
                      <a:r>
                        <a:rPr lang="uk-UA" sz="1800" dirty="0">
                          <a:effectLst/>
                        </a:rPr>
                        <a:t>не менше 60 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endParaRPr lang="uk-UA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3</a:t>
                      </a:r>
                      <a:endParaRPr lang="uk-UA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95250" algn="ctr"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Читає наприкінці навчального року не менше 70 сл./хв</a:t>
                      </a:r>
                      <a:endParaRPr lang="uk-UA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59055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Читає наприкінці навчального року вголос пра­вильно, свідомо, виразно, цілими словами та групами слів у темпі, не нижчому </a:t>
                      </a:r>
                      <a:r>
                        <a:rPr lang="uk-UA" sz="1800" dirty="0" smtClean="0">
                          <a:effectLst/>
                        </a:rPr>
                        <a:t/>
                      </a:r>
                      <a:br>
                        <a:rPr lang="uk-UA" sz="1800" dirty="0" smtClean="0">
                          <a:effectLst/>
                        </a:rPr>
                      </a:br>
                      <a:r>
                        <a:rPr lang="uk-UA" sz="1800" dirty="0" smtClean="0">
                          <a:effectLst/>
                        </a:rPr>
                        <a:t>75 </a:t>
                      </a:r>
                      <a:r>
                        <a:rPr lang="uk-UA" sz="1800" dirty="0">
                          <a:effectLst/>
                        </a:rPr>
                        <a:t>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endParaRPr lang="uk-UA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</a:tr>
              <a:tr h="15224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4</a:t>
                      </a:r>
                      <a:endParaRPr lang="uk-UA" sz="180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95250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Читає наприкінці навчального року: вголос — не менше 80 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r>
                        <a:rPr lang="uk-UA" sz="1800" dirty="0">
                          <a:effectLst/>
                        </a:rPr>
                        <a:t>;</a:t>
                      </a:r>
                      <a:br>
                        <a:rPr lang="uk-UA" sz="1800" dirty="0">
                          <a:effectLst/>
                        </a:rPr>
                      </a:br>
                      <a:r>
                        <a:rPr lang="uk-UA" sz="1800" dirty="0">
                          <a:effectLst/>
                        </a:rPr>
                        <a:t>мовчки — не менше 100 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endParaRPr lang="uk-UA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59055" algn="ctr"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Читає вголос наприкінці навчального року у темпі, не нижчому 95 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r>
                        <a:rPr lang="uk-UA" sz="1800" dirty="0">
                          <a:effectLst/>
                        </a:rPr>
                        <a:t>; усвідомлено і достатньо вільно читає мовчки в темпі, не нижчому 110 сл./</a:t>
                      </a:r>
                      <a:r>
                        <a:rPr lang="uk-UA" sz="1800" dirty="0" err="1">
                          <a:effectLst/>
                        </a:rPr>
                        <a:t>хв</a:t>
                      </a:r>
                      <a:endParaRPr lang="uk-UA" sz="1800" dirty="0">
                        <a:solidFill>
                          <a:srgbClr val="000000"/>
                        </a:solidFill>
                        <a:effectLst/>
                        <a:latin typeface="Arial Unicode M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9077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32" r="18280"/>
          <a:stretch/>
        </p:blipFill>
        <p:spPr>
          <a:xfrm>
            <a:off x="0" y="-27385"/>
            <a:ext cx="9144000" cy="6900151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-1418" y="-27383"/>
            <a:ext cx="830419" cy="6918030"/>
            <a:chOff x="-1418" y="-27383"/>
            <a:chExt cx="830419" cy="6918030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53" b="4853"/>
            <a:stretch/>
          </p:blipFill>
          <p:spPr>
            <a:xfrm rot="5400000">
              <a:off x="-630115" y="602733"/>
              <a:ext cx="2088234" cy="828002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7728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7" y="3573016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18" y="4806260"/>
              <a:ext cx="829001" cy="2084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1187624" y="-27384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Особливості реалізації нової програми</a:t>
            </a:r>
            <a:endParaRPr lang="uk-UA" sz="4800" b="1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1600" y="1485359"/>
            <a:ext cx="79928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Реалізація змісту </a:t>
            </a:r>
            <a:r>
              <a:rPr lang="uk-UA" sz="3200" b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«Літературного </a:t>
            </a:r>
            <a:r>
              <a:rPr lang="uk-UA" sz="32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читання»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потребує </a:t>
            </a:r>
            <a:r>
              <a:rPr lang="uk-UA" sz="3200" b="1" i="1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індивідуального підходу до учнів.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програмі зазначено: реалізація ідей </a:t>
            </a:r>
            <a:r>
              <a:rPr lang="uk-UA" sz="3200" dirty="0" err="1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особистісно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орієнтованого навчання потребує індивідуалізації читацької діяльності учнів. </a:t>
            </a:r>
            <a:endParaRPr lang="uk-UA" sz="3200" dirty="0" smtClean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Звертаємо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увагу на те, що в програмі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вказані твори, які необхідно вивчити напам'ять, у кожному класі визначена 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лише </a:t>
            </a:r>
            <a:r>
              <a:rPr lang="uk-UA" sz="3200" dirty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їх кількість</a:t>
            </a:r>
            <a:r>
              <a:rPr lang="uk-UA" sz="320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uk-UA" sz="3200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9857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343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USER-06</dc:creator>
  <cp:lastModifiedBy>Вася  Таня</cp:lastModifiedBy>
  <cp:revision>55</cp:revision>
  <dcterms:created xsi:type="dcterms:W3CDTF">2012-10-06T11:47:19Z</dcterms:created>
  <dcterms:modified xsi:type="dcterms:W3CDTF">2013-03-18T21:59:56Z</dcterms:modified>
</cp:coreProperties>
</file>