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9" r:id="rId3"/>
    <p:sldId id="261" r:id="rId4"/>
    <p:sldId id="262" r:id="rId5"/>
    <p:sldId id="263" r:id="rId6"/>
    <p:sldId id="260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10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202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EB306E-9BFD-4607-9F0B-31133CED0F16}" type="doc">
      <dgm:prSet loTypeId="urn:microsoft.com/office/officeart/2008/layout/VerticalCurvedList" loCatId="list" qsTypeId="urn:microsoft.com/office/officeart/2005/8/quickstyle/3d3" qsCatId="3D" csTypeId="urn:microsoft.com/office/officeart/2005/8/colors/accent2_4" csCatId="accent2" phldr="1"/>
      <dgm:spPr/>
      <dgm:t>
        <a:bodyPr/>
        <a:lstStyle/>
        <a:p>
          <a:endParaRPr lang="uk-UA"/>
        </a:p>
      </dgm:t>
    </dgm:pt>
    <dgm:pt modelId="{6CD38247-92C8-4FD8-B6FC-5A0BC5C4B7EB}">
      <dgm:prSet phldrT="[Текст]" custT="1"/>
      <dgm:spPr/>
      <dgm:t>
        <a:bodyPr/>
        <a:lstStyle/>
        <a:p>
          <a:r>
            <a:rPr lang="uk-UA" sz="2000" b="1" dirty="0" smtClean="0">
              <a:solidFill>
                <a:schemeClr val="tx1"/>
              </a:solidFill>
              <a:latin typeface="Cambria" pitchFamily="18" charset="0"/>
            </a:rPr>
            <a:t>Різні форми схвалення, підбадьорювання, виражені словесно й за допомогою міміки, жесту, модуляції голосу</a:t>
          </a:r>
          <a:endParaRPr lang="uk-UA" sz="2000" b="1" dirty="0">
            <a:solidFill>
              <a:schemeClr val="tx1"/>
            </a:solidFill>
            <a:latin typeface="Cambria" pitchFamily="18" charset="0"/>
          </a:endParaRPr>
        </a:p>
      </dgm:t>
    </dgm:pt>
    <dgm:pt modelId="{9CE1E9C3-8F65-4DB4-A8DC-AC784D8893D7}" type="parTrans" cxnId="{6A712C4D-3170-40A7-9702-26D8A5EE0F3E}">
      <dgm:prSet/>
      <dgm:spPr/>
      <dgm:t>
        <a:bodyPr/>
        <a:lstStyle/>
        <a:p>
          <a:endParaRPr lang="uk-UA" sz="2000" b="1">
            <a:solidFill>
              <a:schemeClr val="tx1"/>
            </a:solidFill>
            <a:latin typeface="Cambria" pitchFamily="18" charset="0"/>
          </a:endParaRPr>
        </a:p>
      </dgm:t>
    </dgm:pt>
    <dgm:pt modelId="{DF4EE8AB-C0D6-4314-B449-9746D1AF73D5}" type="sibTrans" cxnId="{6A712C4D-3170-40A7-9702-26D8A5EE0F3E}">
      <dgm:prSet/>
      <dgm:spPr/>
      <dgm:t>
        <a:bodyPr/>
        <a:lstStyle/>
        <a:p>
          <a:endParaRPr lang="uk-UA" sz="2000" b="1">
            <a:solidFill>
              <a:schemeClr val="tx1"/>
            </a:solidFill>
            <a:latin typeface="Cambria" pitchFamily="18" charset="0"/>
          </a:endParaRPr>
        </a:p>
      </dgm:t>
    </dgm:pt>
    <dgm:pt modelId="{C719FEB5-2898-4A76-AF53-1E8A660CD10F}">
      <dgm:prSet phldrT="[Текст]" custT="1"/>
      <dgm:spPr/>
      <dgm:t>
        <a:bodyPr/>
        <a:lstStyle/>
        <a:p>
          <a:r>
            <a:rPr lang="uk-UA" sz="2000" b="1" dirty="0" smtClean="0">
              <a:solidFill>
                <a:schemeClr val="tx1"/>
              </a:solidFill>
              <a:latin typeface="Cambria" pitchFamily="18" charset="0"/>
            </a:rPr>
            <a:t>Розгорнуте словесне оцінювання </a:t>
          </a:r>
          <a:endParaRPr lang="uk-UA" sz="2000" b="1" dirty="0">
            <a:solidFill>
              <a:schemeClr val="tx1"/>
            </a:solidFill>
            <a:latin typeface="Cambria" pitchFamily="18" charset="0"/>
          </a:endParaRPr>
        </a:p>
      </dgm:t>
    </dgm:pt>
    <dgm:pt modelId="{43D3FAE5-6EF8-4C5E-8688-5B47710718E7}" type="parTrans" cxnId="{45B2F138-977D-47B2-884E-2219E1782ABE}">
      <dgm:prSet/>
      <dgm:spPr/>
      <dgm:t>
        <a:bodyPr/>
        <a:lstStyle/>
        <a:p>
          <a:endParaRPr lang="uk-UA" sz="2000" b="1">
            <a:solidFill>
              <a:schemeClr val="tx1"/>
            </a:solidFill>
            <a:latin typeface="Cambria" pitchFamily="18" charset="0"/>
          </a:endParaRPr>
        </a:p>
      </dgm:t>
    </dgm:pt>
    <dgm:pt modelId="{B1236E56-18CF-487F-88E2-4CECEC2747C8}" type="sibTrans" cxnId="{45B2F138-977D-47B2-884E-2219E1782ABE}">
      <dgm:prSet/>
      <dgm:spPr/>
      <dgm:t>
        <a:bodyPr/>
        <a:lstStyle/>
        <a:p>
          <a:endParaRPr lang="uk-UA" sz="2000" b="1">
            <a:solidFill>
              <a:schemeClr val="tx1"/>
            </a:solidFill>
            <a:latin typeface="Cambria" pitchFamily="18" charset="0"/>
          </a:endParaRPr>
        </a:p>
      </dgm:t>
    </dgm:pt>
    <dgm:pt modelId="{F0E1788F-6715-46C6-A36E-CA225FC6BB58}">
      <dgm:prSet phldrT="[Текст]" custT="1"/>
      <dgm:spPr/>
      <dgm:t>
        <a:bodyPr/>
        <a:lstStyle/>
        <a:p>
          <a:r>
            <a:rPr lang="uk-UA" sz="2000" b="1" dirty="0" smtClean="0">
              <a:solidFill>
                <a:schemeClr val="tx1"/>
              </a:solidFill>
              <a:latin typeface="Cambria" pitchFamily="18" charset="0"/>
            </a:rPr>
            <a:t>Ігрова оцінка – нагородження переможців, учасників гри різними ігровими атрибутами</a:t>
          </a:r>
          <a:endParaRPr lang="uk-UA" sz="2000" b="1" dirty="0">
            <a:solidFill>
              <a:schemeClr val="tx1"/>
            </a:solidFill>
            <a:latin typeface="Cambria" pitchFamily="18" charset="0"/>
          </a:endParaRPr>
        </a:p>
      </dgm:t>
    </dgm:pt>
    <dgm:pt modelId="{774A61E7-74A7-41E6-9446-2A1520D0AE19}" type="parTrans" cxnId="{3413A12D-C3FF-4270-B9C8-8BF61A75E1AB}">
      <dgm:prSet/>
      <dgm:spPr/>
      <dgm:t>
        <a:bodyPr/>
        <a:lstStyle/>
        <a:p>
          <a:endParaRPr lang="uk-UA" sz="2000" b="1">
            <a:solidFill>
              <a:schemeClr val="tx1"/>
            </a:solidFill>
            <a:latin typeface="Cambria" pitchFamily="18" charset="0"/>
          </a:endParaRPr>
        </a:p>
      </dgm:t>
    </dgm:pt>
    <dgm:pt modelId="{300B128D-0D4D-4AA2-8CE2-FBAD1A86FFE1}" type="sibTrans" cxnId="{3413A12D-C3FF-4270-B9C8-8BF61A75E1AB}">
      <dgm:prSet/>
      <dgm:spPr/>
      <dgm:t>
        <a:bodyPr/>
        <a:lstStyle/>
        <a:p>
          <a:endParaRPr lang="uk-UA" sz="2000" b="1">
            <a:solidFill>
              <a:schemeClr val="tx1"/>
            </a:solidFill>
            <a:latin typeface="Cambria" pitchFamily="18" charset="0"/>
          </a:endParaRPr>
        </a:p>
      </dgm:t>
    </dgm:pt>
    <dgm:pt modelId="{B4EFE03D-DDDC-4A42-BCC6-0876CBCC1A93}">
      <dgm:prSet custT="1"/>
      <dgm:spPr/>
      <dgm:t>
        <a:bodyPr/>
        <a:lstStyle/>
        <a:p>
          <a:r>
            <a:rPr lang="uk-UA" sz="2000" b="1" dirty="0" smtClean="0">
              <a:solidFill>
                <a:schemeClr val="tx1"/>
              </a:solidFill>
              <a:latin typeface="Cambria" pitchFamily="18" charset="0"/>
            </a:rPr>
            <a:t>Перспективна й відстрочена оцінка </a:t>
          </a:r>
          <a:endParaRPr lang="uk-UA" sz="2000" b="1" dirty="0">
            <a:solidFill>
              <a:schemeClr val="tx1"/>
            </a:solidFill>
            <a:latin typeface="Cambria" pitchFamily="18" charset="0"/>
          </a:endParaRPr>
        </a:p>
      </dgm:t>
    </dgm:pt>
    <dgm:pt modelId="{0B5B6409-265E-4CB1-811A-6836B45C6C91}" type="parTrans" cxnId="{212C0DB6-7CC1-4575-91AD-B543DEC6BECD}">
      <dgm:prSet/>
      <dgm:spPr/>
      <dgm:t>
        <a:bodyPr/>
        <a:lstStyle/>
        <a:p>
          <a:endParaRPr lang="uk-UA" sz="2000" b="1">
            <a:solidFill>
              <a:schemeClr val="tx1"/>
            </a:solidFill>
            <a:latin typeface="Cambria" pitchFamily="18" charset="0"/>
          </a:endParaRPr>
        </a:p>
      </dgm:t>
    </dgm:pt>
    <dgm:pt modelId="{CBBB10A1-0FA4-4B3E-8465-2DB15249D4C3}" type="sibTrans" cxnId="{212C0DB6-7CC1-4575-91AD-B543DEC6BECD}">
      <dgm:prSet/>
      <dgm:spPr/>
      <dgm:t>
        <a:bodyPr/>
        <a:lstStyle/>
        <a:p>
          <a:endParaRPr lang="uk-UA" sz="2000" b="1">
            <a:solidFill>
              <a:schemeClr val="tx1"/>
            </a:solidFill>
            <a:latin typeface="Cambria" pitchFamily="18" charset="0"/>
          </a:endParaRPr>
        </a:p>
      </dgm:t>
    </dgm:pt>
    <dgm:pt modelId="{D46E0F6F-22A0-48F0-8540-25397CE85A11}">
      <dgm:prSet custT="1"/>
      <dgm:spPr/>
      <dgm:t>
        <a:bodyPr/>
        <a:lstStyle/>
        <a:p>
          <a:r>
            <a:rPr lang="uk-UA" sz="2000" b="1" dirty="0" smtClean="0">
              <a:solidFill>
                <a:schemeClr val="tx1"/>
              </a:solidFill>
              <a:latin typeface="Cambria" pitchFamily="18" charset="0"/>
            </a:rPr>
            <a:t>Аргументована </a:t>
          </a:r>
          <a:r>
            <a:rPr lang="uk-UA" sz="2000" b="1" dirty="0" err="1" smtClean="0">
              <a:solidFill>
                <a:schemeClr val="tx1"/>
              </a:solidFill>
              <a:latin typeface="Cambria" pitchFamily="18" charset="0"/>
            </a:rPr>
            <a:t>само-</a:t>
          </a:r>
          <a:r>
            <a:rPr lang="uk-UA" sz="2000" b="1" dirty="0" smtClean="0">
              <a:solidFill>
                <a:schemeClr val="tx1"/>
              </a:solidFill>
              <a:latin typeface="Cambria" pitchFamily="18" charset="0"/>
            </a:rPr>
            <a:t> і взаємоперевірка</a:t>
          </a:r>
          <a:endParaRPr lang="uk-UA" sz="2000" b="1" dirty="0">
            <a:solidFill>
              <a:schemeClr val="tx1"/>
            </a:solidFill>
            <a:latin typeface="Cambria" pitchFamily="18" charset="0"/>
          </a:endParaRPr>
        </a:p>
      </dgm:t>
    </dgm:pt>
    <dgm:pt modelId="{88E71E23-E831-4717-9214-97D32B4D2AFE}" type="parTrans" cxnId="{A175211A-3630-4234-8C01-3B118455CE1F}">
      <dgm:prSet/>
      <dgm:spPr/>
      <dgm:t>
        <a:bodyPr/>
        <a:lstStyle/>
        <a:p>
          <a:endParaRPr lang="uk-UA" sz="2000" b="1">
            <a:solidFill>
              <a:schemeClr val="tx1"/>
            </a:solidFill>
            <a:latin typeface="Cambria" pitchFamily="18" charset="0"/>
          </a:endParaRPr>
        </a:p>
      </dgm:t>
    </dgm:pt>
    <dgm:pt modelId="{CFC68F33-7435-4427-AAC8-2873BC06257A}" type="sibTrans" cxnId="{A175211A-3630-4234-8C01-3B118455CE1F}">
      <dgm:prSet/>
      <dgm:spPr/>
      <dgm:t>
        <a:bodyPr/>
        <a:lstStyle/>
        <a:p>
          <a:endParaRPr lang="uk-UA" sz="2000" b="1">
            <a:solidFill>
              <a:schemeClr val="tx1"/>
            </a:solidFill>
            <a:latin typeface="Cambria" pitchFamily="18" charset="0"/>
          </a:endParaRPr>
        </a:p>
      </dgm:t>
    </dgm:pt>
    <dgm:pt modelId="{BD1AB7D6-CDDC-4658-9E80-E62010E77A13}">
      <dgm:prSet custT="1"/>
      <dgm:spPr/>
      <dgm:t>
        <a:bodyPr/>
        <a:lstStyle/>
        <a:p>
          <a:r>
            <a:rPr lang="uk-UA" sz="2000" b="1" dirty="0" smtClean="0">
              <a:solidFill>
                <a:schemeClr val="tx1"/>
              </a:solidFill>
              <a:latin typeface="Cambria" pitchFamily="18" charset="0"/>
            </a:rPr>
            <a:t>Динамічна виставка дитячих робіт із будь-якого виду діяльності </a:t>
          </a:r>
          <a:endParaRPr lang="uk-UA" sz="2000" b="1" dirty="0">
            <a:solidFill>
              <a:schemeClr val="tx1"/>
            </a:solidFill>
            <a:latin typeface="Cambria" pitchFamily="18" charset="0"/>
          </a:endParaRPr>
        </a:p>
      </dgm:t>
    </dgm:pt>
    <dgm:pt modelId="{DB46C41B-D8CA-40A0-AFB5-502BE4A39D46}" type="parTrans" cxnId="{C719B0F5-0E3C-4623-8D7D-197FC2F3B4B4}">
      <dgm:prSet/>
      <dgm:spPr/>
      <dgm:t>
        <a:bodyPr/>
        <a:lstStyle/>
        <a:p>
          <a:endParaRPr lang="uk-UA" sz="2000" b="1">
            <a:solidFill>
              <a:schemeClr val="tx1"/>
            </a:solidFill>
            <a:latin typeface="Cambria" pitchFamily="18" charset="0"/>
          </a:endParaRPr>
        </a:p>
      </dgm:t>
    </dgm:pt>
    <dgm:pt modelId="{59666301-D32C-4C06-8BF5-6BD1B35A9A0C}" type="sibTrans" cxnId="{C719B0F5-0E3C-4623-8D7D-197FC2F3B4B4}">
      <dgm:prSet/>
      <dgm:spPr/>
      <dgm:t>
        <a:bodyPr/>
        <a:lstStyle/>
        <a:p>
          <a:endParaRPr lang="uk-UA" sz="2000" b="1">
            <a:solidFill>
              <a:schemeClr val="tx1"/>
            </a:solidFill>
            <a:latin typeface="Cambria" pitchFamily="18" charset="0"/>
          </a:endParaRPr>
        </a:p>
      </dgm:t>
    </dgm:pt>
    <dgm:pt modelId="{B93E5B22-57E9-4A7E-82FB-28AEA6662981}" type="pres">
      <dgm:prSet presAssocID="{19EB306E-9BFD-4607-9F0B-31133CED0F16}" presName="Name0" presStyleCnt="0">
        <dgm:presLayoutVars>
          <dgm:chMax val="7"/>
          <dgm:chPref val="7"/>
          <dgm:dir/>
        </dgm:presLayoutVars>
      </dgm:prSet>
      <dgm:spPr/>
    </dgm:pt>
    <dgm:pt modelId="{04C50918-D900-473A-8F26-C3E46A251A6D}" type="pres">
      <dgm:prSet presAssocID="{19EB306E-9BFD-4607-9F0B-31133CED0F16}" presName="Name1" presStyleCnt="0"/>
      <dgm:spPr/>
    </dgm:pt>
    <dgm:pt modelId="{02DA536B-66EE-4B62-A175-C7CC00FF9CFC}" type="pres">
      <dgm:prSet presAssocID="{19EB306E-9BFD-4607-9F0B-31133CED0F16}" presName="cycle" presStyleCnt="0"/>
      <dgm:spPr/>
    </dgm:pt>
    <dgm:pt modelId="{C0B7A452-CEE2-4CF3-A8FF-CD72C9E7DBC3}" type="pres">
      <dgm:prSet presAssocID="{19EB306E-9BFD-4607-9F0B-31133CED0F16}" presName="srcNode" presStyleLbl="node1" presStyleIdx="0" presStyleCnt="6"/>
      <dgm:spPr/>
    </dgm:pt>
    <dgm:pt modelId="{66BBD8EF-289E-4A29-A05F-205212F19A62}" type="pres">
      <dgm:prSet presAssocID="{19EB306E-9BFD-4607-9F0B-31133CED0F16}" presName="conn" presStyleLbl="parChTrans1D2" presStyleIdx="0" presStyleCnt="1"/>
      <dgm:spPr/>
    </dgm:pt>
    <dgm:pt modelId="{E1C7E64C-3B55-44FF-A200-63ACC2810F5C}" type="pres">
      <dgm:prSet presAssocID="{19EB306E-9BFD-4607-9F0B-31133CED0F16}" presName="extraNode" presStyleLbl="node1" presStyleIdx="0" presStyleCnt="6"/>
      <dgm:spPr/>
    </dgm:pt>
    <dgm:pt modelId="{B86A7A89-6CA0-4629-AA06-509E44D10B60}" type="pres">
      <dgm:prSet presAssocID="{19EB306E-9BFD-4607-9F0B-31133CED0F16}" presName="dstNode" presStyleLbl="node1" presStyleIdx="0" presStyleCnt="6"/>
      <dgm:spPr/>
    </dgm:pt>
    <dgm:pt modelId="{4230C7D3-45CA-4F9D-BA01-1AC8E635E641}" type="pres">
      <dgm:prSet presAssocID="{6CD38247-92C8-4FD8-B6FC-5A0BC5C4B7EB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5841303-5040-43BE-8951-384126F13376}" type="pres">
      <dgm:prSet presAssocID="{6CD38247-92C8-4FD8-B6FC-5A0BC5C4B7EB}" presName="accent_1" presStyleCnt="0"/>
      <dgm:spPr/>
    </dgm:pt>
    <dgm:pt modelId="{6C09CF56-2251-479A-821D-55DEE796ADD0}" type="pres">
      <dgm:prSet presAssocID="{6CD38247-92C8-4FD8-B6FC-5A0BC5C4B7EB}" presName="accentRepeatNode" presStyleLbl="solidFgAcc1" presStyleIdx="0" presStyleCnt="6"/>
      <dgm:spPr/>
    </dgm:pt>
    <dgm:pt modelId="{67411280-10C0-48EA-AE65-353FB334E4E8}" type="pres">
      <dgm:prSet presAssocID="{C719FEB5-2898-4A76-AF53-1E8A660CD10F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C730D3B-E746-45B1-89D6-C7F77496E882}" type="pres">
      <dgm:prSet presAssocID="{C719FEB5-2898-4A76-AF53-1E8A660CD10F}" presName="accent_2" presStyleCnt="0"/>
      <dgm:spPr/>
    </dgm:pt>
    <dgm:pt modelId="{3C14B8E5-4BFB-44B4-8828-0B16EF5C7B24}" type="pres">
      <dgm:prSet presAssocID="{C719FEB5-2898-4A76-AF53-1E8A660CD10F}" presName="accentRepeatNode" presStyleLbl="solidFgAcc1" presStyleIdx="1" presStyleCnt="6"/>
      <dgm:spPr/>
    </dgm:pt>
    <dgm:pt modelId="{F6C503F1-0767-41A3-9187-57AD64D2E679}" type="pres">
      <dgm:prSet presAssocID="{B4EFE03D-DDDC-4A42-BCC6-0876CBCC1A93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BDFF50E-0F3C-4E3A-886D-15EBA35ED7D4}" type="pres">
      <dgm:prSet presAssocID="{B4EFE03D-DDDC-4A42-BCC6-0876CBCC1A93}" presName="accent_3" presStyleCnt="0"/>
      <dgm:spPr/>
    </dgm:pt>
    <dgm:pt modelId="{99389139-0F08-4A9B-B6C6-65D00DA66773}" type="pres">
      <dgm:prSet presAssocID="{B4EFE03D-DDDC-4A42-BCC6-0876CBCC1A93}" presName="accentRepeatNode" presStyleLbl="solidFgAcc1" presStyleIdx="2" presStyleCnt="6"/>
      <dgm:spPr/>
    </dgm:pt>
    <dgm:pt modelId="{CE6FA9AF-1885-4944-A544-58450D11F82C}" type="pres">
      <dgm:prSet presAssocID="{D46E0F6F-22A0-48F0-8540-25397CE85A11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A883611-274C-416E-9396-9543A26C78F4}" type="pres">
      <dgm:prSet presAssocID="{D46E0F6F-22A0-48F0-8540-25397CE85A11}" presName="accent_4" presStyleCnt="0"/>
      <dgm:spPr/>
    </dgm:pt>
    <dgm:pt modelId="{4404EB20-4E7B-47BF-B1ED-85DB277FDB29}" type="pres">
      <dgm:prSet presAssocID="{D46E0F6F-22A0-48F0-8540-25397CE85A11}" presName="accentRepeatNode" presStyleLbl="solidFgAcc1" presStyleIdx="3" presStyleCnt="6"/>
      <dgm:spPr/>
    </dgm:pt>
    <dgm:pt modelId="{4C9EC237-123C-4986-8AFB-B03A352B9558}" type="pres">
      <dgm:prSet presAssocID="{BD1AB7D6-CDDC-4658-9E80-E62010E77A13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B8A6C75-5381-42F5-BC28-30DDB79B8964}" type="pres">
      <dgm:prSet presAssocID="{BD1AB7D6-CDDC-4658-9E80-E62010E77A13}" presName="accent_5" presStyleCnt="0"/>
      <dgm:spPr/>
    </dgm:pt>
    <dgm:pt modelId="{B40FA7B2-159D-4BCF-8DBC-E00C5A5CB662}" type="pres">
      <dgm:prSet presAssocID="{BD1AB7D6-CDDC-4658-9E80-E62010E77A13}" presName="accentRepeatNode" presStyleLbl="solidFgAcc1" presStyleIdx="4" presStyleCnt="6"/>
      <dgm:spPr/>
    </dgm:pt>
    <dgm:pt modelId="{7DBAA9ED-EC60-449E-AFFF-0829918B3E0A}" type="pres">
      <dgm:prSet presAssocID="{F0E1788F-6715-46C6-A36E-CA225FC6BB58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C220984-FE8D-4C7D-A5FF-275E11CA2E5E}" type="pres">
      <dgm:prSet presAssocID="{F0E1788F-6715-46C6-A36E-CA225FC6BB58}" presName="accent_6" presStyleCnt="0"/>
      <dgm:spPr/>
    </dgm:pt>
    <dgm:pt modelId="{36A50085-00D4-4043-B404-442AF6FF3EC8}" type="pres">
      <dgm:prSet presAssocID="{F0E1788F-6715-46C6-A36E-CA225FC6BB58}" presName="accentRepeatNode" presStyleLbl="solidFgAcc1" presStyleIdx="5" presStyleCnt="6"/>
      <dgm:spPr/>
    </dgm:pt>
  </dgm:ptLst>
  <dgm:cxnLst>
    <dgm:cxn modelId="{88AE3DBB-77EC-453C-BBBD-81C7C193C8F5}" type="presOf" srcId="{6CD38247-92C8-4FD8-B6FC-5A0BC5C4B7EB}" destId="{4230C7D3-45CA-4F9D-BA01-1AC8E635E641}" srcOrd="0" destOrd="0" presId="urn:microsoft.com/office/officeart/2008/layout/VerticalCurvedList"/>
    <dgm:cxn modelId="{974EDB39-4CF4-47A7-AEAE-9C862EF47B49}" type="presOf" srcId="{C719FEB5-2898-4A76-AF53-1E8A660CD10F}" destId="{67411280-10C0-48EA-AE65-353FB334E4E8}" srcOrd="0" destOrd="0" presId="urn:microsoft.com/office/officeart/2008/layout/VerticalCurvedList"/>
    <dgm:cxn modelId="{6A712C4D-3170-40A7-9702-26D8A5EE0F3E}" srcId="{19EB306E-9BFD-4607-9F0B-31133CED0F16}" destId="{6CD38247-92C8-4FD8-B6FC-5A0BC5C4B7EB}" srcOrd="0" destOrd="0" parTransId="{9CE1E9C3-8F65-4DB4-A8DC-AC784D8893D7}" sibTransId="{DF4EE8AB-C0D6-4314-B449-9746D1AF73D5}"/>
    <dgm:cxn modelId="{212C0DB6-7CC1-4575-91AD-B543DEC6BECD}" srcId="{19EB306E-9BFD-4607-9F0B-31133CED0F16}" destId="{B4EFE03D-DDDC-4A42-BCC6-0876CBCC1A93}" srcOrd="2" destOrd="0" parTransId="{0B5B6409-265E-4CB1-811A-6836B45C6C91}" sibTransId="{CBBB10A1-0FA4-4B3E-8465-2DB15249D4C3}"/>
    <dgm:cxn modelId="{348E307E-DA6F-4989-AE1D-8B55A2B9A765}" type="presOf" srcId="{F0E1788F-6715-46C6-A36E-CA225FC6BB58}" destId="{7DBAA9ED-EC60-449E-AFFF-0829918B3E0A}" srcOrd="0" destOrd="0" presId="urn:microsoft.com/office/officeart/2008/layout/VerticalCurvedList"/>
    <dgm:cxn modelId="{98844B59-7269-4CB9-816A-4F220BB7AFAF}" type="presOf" srcId="{DF4EE8AB-C0D6-4314-B449-9746D1AF73D5}" destId="{66BBD8EF-289E-4A29-A05F-205212F19A62}" srcOrd="0" destOrd="0" presId="urn:microsoft.com/office/officeart/2008/layout/VerticalCurvedList"/>
    <dgm:cxn modelId="{3413A12D-C3FF-4270-B9C8-8BF61A75E1AB}" srcId="{19EB306E-9BFD-4607-9F0B-31133CED0F16}" destId="{F0E1788F-6715-46C6-A36E-CA225FC6BB58}" srcOrd="5" destOrd="0" parTransId="{774A61E7-74A7-41E6-9446-2A1520D0AE19}" sibTransId="{300B128D-0D4D-4AA2-8CE2-FBAD1A86FFE1}"/>
    <dgm:cxn modelId="{45B2F138-977D-47B2-884E-2219E1782ABE}" srcId="{19EB306E-9BFD-4607-9F0B-31133CED0F16}" destId="{C719FEB5-2898-4A76-AF53-1E8A660CD10F}" srcOrd="1" destOrd="0" parTransId="{43D3FAE5-6EF8-4C5E-8688-5B47710718E7}" sibTransId="{B1236E56-18CF-487F-88E2-4CECEC2747C8}"/>
    <dgm:cxn modelId="{C719B0F5-0E3C-4623-8D7D-197FC2F3B4B4}" srcId="{19EB306E-9BFD-4607-9F0B-31133CED0F16}" destId="{BD1AB7D6-CDDC-4658-9E80-E62010E77A13}" srcOrd="4" destOrd="0" parTransId="{DB46C41B-D8CA-40A0-AFB5-502BE4A39D46}" sibTransId="{59666301-D32C-4C06-8BF5-6BD1B35A9A0C}"/>
    <dgm:cxn modelId="{95D50161-D6FA-4B5E-AD61-87A6045D11D0}" type="presOf" srcId="{B4EFE03D-DDDC-4A42-BCC6-0876CBCC1A93}" destId="{F6C503F1-0767-41A3-9187-57AD64D2E679}" srcOrd="0" destOrd="0" presId="urn:microsoft.com/office/officeart/2008/layout/VerticalCurvedList"/>
    <dgm:cxn modelId="{FFC79EAA-7D40-49CC-A85C-569A31BED067}" type="presOf" srcId="{19EB306E-9BFD-4607-9F0B-31133CED0F16}" destId="{B93E5B22-57E9-4A7E-82FB-28AEA6662981}" srcOrd="0" destOrd="0" presId="urn:microsoft.com/office/officeart/2008/layout/VerticalCurvedList"/>
    <dgm:cxn modelId="{A175211A-3630-4234-8C01-3B118455CE1F}" srcId="{19EB306E-9BFD-4607-9F0B-31133CED0F16}" destId="{D46E0F6F-22A0-48F0-8540-25397CE85A11}" srcOrd="3" destOrd="0" parTransId="{88E71E23-E831-4717-9214-97D32B4D2AFE}" sibTransId="{CFC68F33-7435-4427-AAC8-2873BC06257A}"/>
    <dgm:cxn modelId="{27BAB8BF-2DF2-468E-B99A-D1AAD03A139F}" type="presOf" srcId="{BD1AB7D6-CDDC-4658-9E80-E62010E77A13}" destId="{4C9EC237-123C-4986-8AFB-B03A352B9558}" srcOrd="0" destOrd="0" presId="urn:microsoft.com/office/officeart/2008/layout/VerticalCurvedList"/>
    <dgm:cxn modelId="{F5A50ABF-FB51-4B5A-A29C-FEADCC20060F}" type="presOf" srcId="{D46E0F6F-22A0-48F0-8540-25397CE85A11}" destId="{CE6FA9AF-1885-4944-A544-58450D11F82C}" srcOrd="0" destOrd="0" presId="urn:microsoft.com/office/officeart/2008/layout/VerticalCurvedList"/>
    <dgm:cxn modelId="{8B28A48D-4E8A-4AA8-A349-C1F8B6503392}" type="presParOf" srcId="{B93E5B22-57E9-4A7E-82FB-28AEA6662981}" destId="{04C50918-D900-473A-8F26-C3E46A251A6D}" srcOrd="0" destOrd="0" presId="urn:microsoft.com/office/officeart/2008/layout/VerticalCurvedList"/>
    <dgm:cxn modelId="{627E364B-8010-43A6-9012-0FF236A693D0}" type="presParOf" srcId="{04C50918-D900-473A-8F26-C3E46A251A6D}" destId="{02DA536B-66EE-4B62-A175-C7CC00FF9CFC}" srcOrd="0" destOrd="0" presId="urn:microsoft.com/office/officeart/2008/layout/VerticalCurvedList"/>
    <dgm:cxn modelId="{0217D62A-E1EA-48E8-8248-DF1438734768}" type="presParOf" srcId="{02DA536B-66EE-4B62-A175-C7CC00FF9CFC}" destId="{C0B7A452-CEE2-4CF3-A8FF-CD72C9E7DBC3}" srcOrd="0" destOrd="0" presId="urn:microsoft.com/office/officeart/2008/layout/VerticalCurvedList"/>
    <dgm:cxn modelId="{4CEB7A15-715B-47FD-9B60-2B3485F0019D}" type="presParOf" srcId="{02DA536B-66EE-4B62-A175-C7CC00FF9CFC}" destId="{66BBD8EF-289E-4A29-A05F-205212F19A62}" srcOrd="1" destOrd="0" presId="urn:microsoft.com/office/officeart/2008/layout/VerticalCurvedList"/>
    <dgm:cxn modelId="{628F1268-612E-4591-AA66-554B98EC2A26}" type="presParOf" srcId="{02DA536B-66EE-4B62-A175-C7CC00FF9CFC}" destId="{E1C7E64C-3B55-44FF-A200-63ACC2810F5C}" srcOrd="2" destOrd="0" presId="urn:microsoft.com/office/officeart/2008/layout/VerticalCurvedList"/>
    <dgm:cxn modelId="{585A2EB9-99C0-4A90-A5AA-C1C5B6812A2D}" type="presParOf" srcId="{02DA536B-66EE-4B62-A175-C7CC00FF9CFC}" destId="{B86A7A89-6CA0-4629-AA06-509E44D10B60}" srcOrd="3" destOrd="0" presId="urn:microsoft.com/office/officeart/2008/layout/VerticalCurvedList"/>
    <dgm:cxn modelId="{E34593D3-5E58-464F-A4F2-0FB241DE2C1A}" type="presParOf" srcId="{04C50918-D900-473A-8F26-C3E46A251A6D}" destId="{4230C7D3-45CA-4F9D-BA01-1AC8E635E641}" srcOrd="1" destOrd="0" presId="urn:microsoft.com/office/officeart/2008/layout/VerticalCurvedList"/>
    <dgm:cxn modelId="{4D4D9DEE-3CBB-46BD-90CC-BF1447D06DC5}" type="presParOf" srcId="{04C50918-D900-473A-8F26-C3E46A251A6D}" destId="{A5841303-5040-43BE-8951-384126F13376}" srcOrd="2" destOrd="0" presId="urn:microsoft.com/office/officeart/2008/layout/VerticalCurvedList"/>
    <dgm:cxn modelId="{6DCE8B4D-C5C8-478D-9B69-197F90BB67AE}" type="presParOf" srcId="{A5841303-5040-43BE-8951-384126F13376}" destId="{6C09CF56-2251-479A-821D-55DEE796ADD0}" srcOrd="0" destOrd="0" presId="urn:microsoft.com/office/officeart/2008/layout/VerticalCurvedList"/>
    <dgm:cxn modelId="{F9CA8749-980D-4893-B8B2-B6F8FDE3BF4D}" type="presParOf" srcId="{04C50918-D900-473A-8F26-C3E46A251A6D}" destId="{67411280-10C0-48EA-AE65-353FB334E4E8}" srcOrd="3" destOrd="0" presId="urn:microsoft.com/office/officeart/2008/layout/VerticalCurvedList"/>
    <dgm:cxn modelId="{1A294D8B-E4DC-4F91-892C-E69B440EF297}" type="presParOf" srcId="{04C50918-D900-473A-8F26-C3E46A251A6D}" destId="{7C730D3B-E746-45B1-89D6-C7F77496E882}" srcOrd="4" destOrd="0" presId="urn:microsoft.com/office/officeart/2008/layout/VerticalCurvedList"/>
    <dgm:cxn modelId="{13846519-B028-42C9-B8DF-8D52DFD38323}" type="presParOf" srcId="{7C730D3B-E746-45B1-89D6-C7F77496E882}" destId="{3C14B8E5-4BFB-44B4-8828-0B16EF5C7B24}" srcOrd="0" destOrd="0" presId="urn:microsoft.com/office/officeart/2008/layout/VerticalCurvedList"/>
    <dgm:cxn modelId="{FDFCC7E1-774D-4BB1-B6EE-C3E8E7480569}" type="presParOf" srcId="{04C50918-D900-473A-8F26-C3E46A251A6D}" destId="{F6C503F1-0767-41A3-9187-57AD64D2E679}" srcOrd="5" destOrd="0" presId="urn:microsoft.com/office/officeart/2008/layout/VerticalCurvedList"/>
    <dgm:cxn modelId="{877A9CA4-FBDE-41DE-A1A2-AD29F6775796}" type="presParOf" srcId="{04C50918-D900-473A-8F26-C3E46A251A6D}" destId="{DBDFF50E-0F3C-4E3A-886D-15EBA35ED7D4}" srcOrd="6" destOrd="0" presId="urn:microsoft.com/office/officeart/2008/layout/VerticalCurvedList"/>
    <dgm:cxn modelId="{0C531E68-C848-4275-90F9-E7A54FF399F5}" type="presParOf" srcId="{DBDFF50E-0F3C-4E3A-886D-15EBA35ED7D4}" destId="{99389139-0F08-4A9B-B6C6-65D00DA66773}" srcOrd="0" destOrd="0" presId="urn:microsoft.com/office/officeart/2008/layout/VerticalCurvedList"/>
    <dgm:cxn modelId="{4CEC9668-149D-4B40-9347-00B4FEC0EEC8}" type="presParOf" srcId="{04C50918-D900-473A-8F26-C3E46A251A6D}" destId="{CE6FA9AF-1885-4944-A544-58450D11F82C}" srcOrd="7" destOrd="0" presId="urn:microsoft.com/office/officeart/2008/layout/VerticalCurvedList"/>
    <dgm:cxn modelId="{13C39342-0BA0-48C7-996F-1C2B59CB867A}" type="presParOf" srcId="{04C50918-D900-473A-8F26-C3E46A251A6D}" destId="{2A883611-274C-416E-9396-9543A26C78F4}" srcOrd="8" destOrd="0" presId="urn:microsoft.com/office/officeart/2008/layout/VerticalCurvedList"/>
    <dgm:cxn modelId="{639F4B97-EC7F-40AC-A7BC-C162082F6F32}" type="presParOf" srcId="{2A883611-274C-416E-9396-9543A26C78F4}" destId="{4404EB20-4E7B-47BF-B1ED-85DB277FDB29}" srcOrd="0" destOrd="0" presId="urn:microsoft.com/office/officeart/2008/layout/VerticalCurvedList"/>
    <dgm:cxn modelId="{BC9FF044-0CED-4836-AFEB-388191163BF8}" type="presParOf" srcId="{04C50918-D900-473A-8F26-C3E46A251A6D}" destId="{4C9EC237-123C-4986-8AFB-B03A352B9558}" srcOrd="9" destOrd="0" presId="urn:microsoft.com/office/officeart/2008/layout/VerticalCurvedList"/>
    <dgm:cxn modelId="{F7598D6D-9A31-4353-82B2-C0EE5807450B}" type="presParOf" srcId="{04C50918-D900-473A-8F26-C3E46A251A6D}" destId="{DB8A6C75-5381-42F5-BC28-30DDB79B8964}" srcOrd="10" destOrd="0" presId="urn:microsoft.com/office/officeart/2008/layout/VerticalCurvedList"/>
    <dgm:cxn modelId="{D298E0B1-30AA-4E3A-8974-9877A3B49BD7}" type="presParOf" srcId="{DB8A6C75-5381-42F5-BC28-30DDB79B8964}" destId="{B40FA7B2-159D-4BCF-8DBC-E00C5A5CB662}" srcOrd="0" destOrd="0" presId="urn:microsoft.com/office/officeart/2008/layout/VerticalCurvedList"/>
    <dgm:cxn modelId="{41A6D925-7BEA-4EC8-87A4-997BE46DC6A0}" type="presParOf" srcId="{04C50918-D900-473A-8F26-C3E46A251A6D}" destId="{7DBAA9ED-EC60-449E-AFFF-0829918B3E0A}" srcOrd="11" destOrd="0" presId="urn:microsoft.com/office/officeart/2008/layout/VerticalCurvedList"/>
    <dgm:cxn modelId="{EB00BAD9-CC0B-4075-B55E-A00EC5974013}" type="presParOf" srcId="{04C50918-D900-473A-8F26-C3E46A251A6D}" destId="{0C220984-FE8D-4C7D-A5FF-275E11CA2E5E}" srcOrd="12" destOrd="0" presId="urn:microsoft.com/office/officeart/2008/layout/VerticalCurvedList"/>
    <dgm:cxn modelId="{5EBDB6CD-CF65-42A9-90FC-62E82BF8AB36}" type="presParOf" srcId="{0C220984-FE8D-4C7D-A5FF-275E11CA2E5E}" destId="{36A50085-00D4-4043-B404-442AF6FF3EC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2A574DA-2B52-4ED2-BBBB-245E95A2AD5E}" type="doc">
      <dgm:prSet loTypeId="urn:microsoft.com/office/officeart/2005/8/layout/vList4" loCatId="list" qsTypeId="urn:microsoft.com/office/officeart/2005/8/quickstyle/simple4" qsCatId="simple" csTypeId="urn:microsoft.com/office/officeart/2005/8/colors/accent2_1" csCatId="accent2" phldr="1"/>
      <dgm:spPr/>
      <dgm:t>
        <a:bodyPr/>
        <a:lstStyle/>
        <a:p>
          <a:endParaRPr lang="uk-UA"/>
        </a:p>
      </dgm:t>
    </dgm:pt>
    <dgm:pt modelId="{AE594CEC-8311-407A-B787-1FDFC241A058}">
      <dgm:prSet phldrT="[Текст]"/>
      <dgm:spPr/>
      <dgm:t>
        <a:bodyPr/>
        <a:lstStyle/>
        <a:p>
          <a:r>
            <a:rPr lang="uk-UA" dirty="0" smtClean="0">
              <a:latin typeface="Cambria" pitchFamily="18" charset="0"/>
            </a:rPr>
            <a:t>вчителю слід пам'ятати, що оцінка – це зворотний зв'язок, необхідний учневі як інформація про ефективність його роботи, а не як засіб тиску або контролю</a:t>
          </a:r>
          <a:endParaRPr lang="uk-UA" dirty="0">
            <a:latin typeface="Cambria" pitchFamily="18" charset="0"/>
          </a:endParaRPr>
        </a:p>
      </dgm:t>
    </dgm:pt>
    <dgm:pt modelId="{D990966F-6728-4B2A-84E0-FE2FDDCD6E8E}" type="parTrans" cxnId="{EBD4865E-F121-4C93-8846-DED8F7340B80}">
      <dgm:prSet/>
      <dgm:spPr/>
      <dgm:t>
        <a:bodyPr/>
        <a:lstStyle/>
        <a:p>
          <a:endParaRPr lang="uk-UA">
            <a:latin typeface="Cambria" pitchFamily="18" charset="0"/>
          </a:endParaRPr>
        </a:p>
      </dgm:t>
    </dgm:pt>
    <dgm:pt modelId="{26AAA922-EC53-4965-A2FE-1A4C089A622F}" type="sibTrans" cxnId="{EBD4865E-F121-4C93-8846-DED8F7340B80}">
      <dgm:prSet/>
      <dgm:spPr/>
      <dgm:t>
        <a:bodyPr/>
        <a:lstStyle/>
        <a:p>
          <a:endParaRPr lang="uk-UA">
            <a:latin typeface="Cambria" pitchFamily="18" charset="0"/>
          </a:endParaRPr>
        </a:p>
      </dgm:t>
    </dgm:pt>
    <dgm:pt modelId="{979B1942-F316-49E5-AD85-803ED1ECA9FC}">
      <dgm:prSet phldrT="[Текст]"/>
      <dgm:spPr/>
      <dgm:t>
        <a:bodyPr/>
        <a:lstStyle/>
        <a:p>
          <a:r>
            <a:rPr lang="uk-UA" dirty="0" smtClean="0">
              <a:latin typeface="Cambria" pitchFamily="18" charset="0"/>
            </a:rPr>
            <a:t>при оцінюванні слід орієнтуватися на індивідуальні особливості учня, його особистісні, фізіологічні й емоційно-вольові якості</a:t>
          </a:r>
          <a:endParaRPr lang="uk-UA" dirty="0">
            <a:latin typeface="Cambria" pitchFamily="18" charset="0"/>
          </a:endParaRPr>
        </a:p>
      </dgm:t>
    </dgm:pt>
    <dgm:pt modelId="{ABB5FB54-CC17-4DF3-B43F-3337BF9AED13}" type="parTrans" cxnId="{99CEE079-45D9-4401-9E73-F4B569CE7E0B}">
      <dgm:prSet/>
      <dgm:spPr/>
      <dgm:t>
        <a:bodyPr/>
        <a:lstStyle/>
        <a:p>
          <a:endParaRPr lang="uk-UA">
            <a:latin typeface="Cambria" pitchFamily="18" charset="0"/>
          </a:endParaRPr>
        </a:p>
      </dgm:t>
    </dgm:pt>
    <dgm:pt modelId="{D6E066BD-95DB-44A2-9F67-6D3F3371FE86}" type="sibTrans" cxnId="{99CEE079-45D9-4401-9E73-F4B569CE7E0B}">
      <dgm:prSet/>
      <dgm:spPr/>
      <dgm:t>
        <a:bodyPr/>
        <a:lstStyle/>
        <a:p>
          <a:endParaRPr lang="uk-UA">
            <a:latin typeface="Cambria" pitchFamily="18" charset="0"/>
          </a:endParaRPr>
        </a:p>
      </dgm:t>
    </dgm:pt>
    <dgm:pt modelId="{BB03C0CD-1242-4E74-9D92-46DDEAEEF257}">
      <dgm:prSet/>
      <dgm:spPr/>
      <dgm:t>
        <a:bodyPr/>
        <a:lstStyle/>
        <a:p>
          <a:r>
            <a:rPr lang="uk-UA" dirty="0" smtClean="0">
              <a:latin typeface="Cambria" pitchFamily="18" charset="0"/>
            </a:rPr>
            <a:t>вчити першокласників, як аналізувати результати своєї роботи, як виправляти помилки,  вести самоконтроль, як дати змістовну самооцінку</a:t>
          </a:r>
          <a:endParaRPr lang="uk-UA" dirty="0">
            <a:latin typeface="Cambria" pitchFamily="18" charset="0"/>
          </a:endParaRPr>
        </a:p>
      </dgm:t>
    </dgm:pt>
    <dgm:pt modelId="{67252C76-B66F-4B34-A979-2214A32D85BE}" type="parTrans" cxnId="{D48834DB-E40F-44C9-ADED-F551D17F192E}">
      <dgm:prSet/>
      <dgm:spPr/>
      <dgm:t>
        <a:bodyPr/>
        <a:lstStyle/>
        <a:p>
          <a:endParaRPr lang="uk-UA">
            <a:latin typeface="Cambria" pitchFamily="18" charset="0"/>
          </a:endParaRPr>
        </a:p>
      </dgm:t>
    </dgm:pt>
    <dgm:pt modelId="{E84E42DA-BD35-4E0E-A469-ED5C74DBAFC4}" type="sibTrans" cxnId="{D48834DB-E40F-44C9-ADED-F551D17F192E}">
      <dgm:prSet/>
      <dgm:spPr/>
      <dgm:t>
        <a:bodyPr/>
        <a:lstStyle/>
        <a:p>
          <a:endParaRPr lang="uk-UA">
            <a:latin typeface="Cambria" pitchFamily="18" charset="0"/>
          </a:endParaRPr>
        </a:p>
      </dgm:t>
    </dgm:pt>
    <dgm:pt modelId="{353C4D86-283A-4C87-97C7-764903A08DF4}">
      <dgm:prSet/>
      <dgm:spPr/>
      <dgm:t>
        <a:bodyPr/>
        <a:lstStyle/>
        <a:p>
          <a:r>
            <a:rPr lang="uk-UA" dirty="0" smtClean="0">
              <a:latin typeface="Cambria" pitchFamily="18" charset="0"/>
            </a:rPr>
            <a:t>співпрацювати з учнями в процесі навчання, стимулювати навчально-пізнавальну діяльність дитини, корегувати її</a:t>
          </a:r>
          <a:endParaRPr lang="uk-UA" dirty="0">
            <a:latin typeface="Cambria" pitchFamily="18" charset="0"/>
          </a:endParaRPr>
        </a:p>
      </dgm:t>
    </dgm:pt>
    <dgm:pt modelId="{75E268E5-FB26-4AE7-91DD-4D7AEB3A02AC}" type="parTrans" cxnId="{4D5532A7-5BCD-4F30-92F2-CAD99C4A0593}">
      <dgm:prSet/>
      <dgm:spPr/>
      <dgm:t>
        <a:bodyPr/>
        <a:lstStyle/>
        <a:p>
          <a:endParaRPr lang="uk-UA">
            <a:latin typeface="Cambria" pitchFamily="18" charset="0"/>
          </a:endParaRPr>
        </a:p>
      </dgm:t>
    </dgm:pt>
    <dgm:pt modelId="{AFE59821-8966-4574-8C23-C8DD195CAD4E}" type="sibTrans" cxnId="{4D5532A7-5BCD-4F30-92F2-CAD99C4A0593}">
      <dgm:prSet/>
      <dgm:spPr/>
      <dgm:t>
        <a:bodyPr/>
        <a:lstStyle/>
        <a:p>
          <a:endParaRPr lang="uk-UA">
            <a:latin typeface="Cambria" pitchFamily="18" charset="0"/>
          </a:endParaRPr>
        </a:p>
      </dgm:t>
    </dgm:pt>
    <dgm:pt modelId="{77BAACAA-3D2C-41BD-8E7F-E004A0398E37}" type="pres">
      <dgm:prSet presAssocID="{F2A574DA-2B52-4ED2-BBBB-245E95A2AD5E}" presName="linear" presStyleCnt="0">
        <dgm:presLayoutVars>
          <dgm:dir/>
          <dgm:resizeHandles val="exact"/>
        </dgm:presLayoutVars>
      </dgm:prSet>
      <dgm:spPr/>
    </dgm:pt>
    <dgm:pt modelId="{981139AD-C814-4BDB-8189-5682F6BD26FF}" type="pres">
      <dgm:prSet presAssocID="{AE594CEC-8311-407A-B787-1FDFC241A058}" presName="comp" presStyleCnt="0"/>
      <dgm:spPr/>
    </dgm:pt>
    <dgm:pt modelId="{ECD72341-EEAB-4566-B2E7-84C736BB1915}" type="pres">
      <dgm:prSet presAssocID="{AE594CEC-8311-407A-B787-1FDFC241A058}" presName="box" presStyleLbl="node1" presStyleIdx="0" presStyleCnt="4"/>
      <dgm:spPr/>
      <dgm:t>
        <a:bodyPr/>
        <a:lstStyle/>
        <a:p>
          <a:endParaRPr lang="uk-UA"/>
        </a:p>
      </dgm:t>
    </dgm:pt>
    <dgm:pt modelId="{213EF9B0-BCF7-4F68-88D2-70B7EE2EE57F}" type="pres">
      <dgm:prSet presAssocID="{AE594CEC-8311-407A-B787-1FDFC241A058}" presName="img" presStyleLbl="fgImgPlace1" presStyleIdx="0" presStyleCnt="4" custScaleX="75278"/>
      <dgm:spPr/>
    </dgm:pt>
    <dgm:pt modelId="{023D89B7-EEF9-4FAE-8423-111498DE53A2}" type="pres">
      <dgm:prSet presAssocID="{AE594CEC-8311-407A-B787-1FDFC241A058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81371DA-B3BA-4FB0-983D-47E9CC9212A6}" type="pres">
      <dgm:prSet presAssocID="{26AAA922-EC53-4965-A2FE-1A4C089A622F}" presName="spacer" presStyleCnt="0"/>
      <dgm:spPr/>
    </dgm:pt>
    <dgm:pt modelId="{630B448B-B28A-4921-B969-6DD37C7FD8CD}" type="pres">
      <dgm:prSet presAssocID="{979B1942-F316-49E5-AD85-803ED1ECA9FC}" presName="comp" presStyleCnt="0"/>
      <dgm:spPr/>
    </dgm:pt>
    <dgm:pt modelId="{03F97CEC-C04F-4C62-B4B1-9192C8D122CF}" type="pres">
      <dgm:prSet presAssocID="{979B1942-F316-49E5-AD85-803ED1ECA9FC}" presName="box" presStyleLbl="node1" presStyleIdx="1" presStyleCnt="4"/>
      <dgm:spPr/>
    </dgm:pt>
    <dgm:pt modelId="{503C26F8-31D4-468C-9ED1-262E903DBD2B}" type="pres">
      <dgm:prSet presAssocID="{979B1942-F316-49E5-AD85-803ED1ECA9FC}" presName="img" presStyleLbl="fgImgPlace1" presStyleIdx="1" presStyleCnt="4" custScaleX="75278"/>
      <dgm:spPr/>
    </dgm:pt>
    <dgm:pt modelId="{D698D002-E8E8-434E-974D-C284362393B3}" type="pres">
      <dgm:prSet presAssocID="{979B1942-F316-49E5-AD85-803ED1ECA9FC}" presName="text" presStyleLbl="node1" presStyleIdx="1" presStyleCnt="4">
        <dgm:presLayoutVars>
          <dgm:bulletEnabled val="1"/>
        </dgm:presLayoutVars>
      </dgm:prSet>
      <dgm:spPr/>
    </dgm:pt>
    <dgm:pt modelId="{ADF05858-8ABC-4E2C-8EFA-D5384D593A90}" type="pres">
      <dgm:prSet presAssocID="{D6E066BD-95DB-44A2-9F67-6D3F3371FE86}" presName="spacer" presStyleCnt="0"/>
      <dgm:spPr/>
    </dgm:pt>
    <dgm:pt modelId="{3D075E4A-697D-4A2F-B6D9-66734CE2A401}" type="pres">
      <dgm:prSet presAssocID="{BB03C0CD-1242-4E74-9D92-46DDEAEEF257}" presName="comp" presStyleCnt="0"/>
      <dgm:spPr/>
    </dgm:pt>
    <dgm:pt modelId="{ECB81D24-26DD-4F6C-98BC-2A5C92678DAA}" type="pres">
      <dgm:prSet presAssocID="{BB03C0CD-1242-4E74-9D92-46DDEAEEF257}" presName="box" presStyleLbl="node1" presStyleIdx="2" presStyleCnt="4"/>
      <dgm:spPr/>
    </dgm:pt>
    <dgm:pt modelId="{C66C962F-2430-441E-84EF-D59F7E97E5C8}" type="pres">
      <dgm:prSet presAssocID="{BB03C0CD-1242-4E74-9D92-46DDEAEEF257}" presName="img" presStyleLbl="fgImgPlace1" presStyleIdx="2" presStyleCnt="4" custScaleX="75278"/>
      <dgm:spPr/>
    </dgm:pt>
    <dgm:pt modelId="{876B7B40-C3E0-436D-B6A3-86F731D9E9C9}" type="pres">
      <dgm:prSet presAssocID="{BB03C0CD-1242-4E74-9D92-46DDEAEEF257}" presName="text" presStyleLbl="node1" presStyleIdx="2" presStyleCnt="4">
        <dgm:presLayoutVars>
          <dgm:bulletEnabled val="1"/>
        </dgm:presLayoutVars>
      </dgm:prSet>
      <dgm:spPr/>
    </dgm:pt>
    <dgm:pt modelId="{995D31A4-7DE3-4A88-9BC8-D16BFE367BF1}" type="pres">
      <dgm:prSet presAssocID="{E84E42DA-BD35-4E0E-A469-ED5C74DBAFC4}" presName="spacer" presStyleCnt="0"/>
      <dgm:spPr/>
    </dgm:pt>
    <dgm:pt modelId="{67B851D5-4E4F-4276-8D38-375DDC4CEAF3}" type="pres">
      <dgm:prSet presAssocID="{353C4D86-283A-4C87-97C7-764903A08DF4}" presName="comp" presStyleCnt="0"/>
      <dgm:spPr/>
    </dgm:pt>
    <dgm:pt modelId="{E2A21037-3889-41A4-A6EB-21B032C09E27}" type="pres">
      <dgm:prSet presAssocID="{353C4D86-283A-4C87-97C7-764903A08DF4}" presName="box" presStyleLbl="node1" presStyleIdx="3" presStyleCnt="4"/>
      <dgm:spPr/>
    </dgm:pt>
    <dgm:pt modelId="{1815AE3D-D5B8-4E05-A9DC-05C174B37E5C}" type="pres">
      <dgm:prSet presAssocID="{353C4D86-283A-4C87-97C7-764903A08DF4}" presName="img" presStyleLbl="fgImgPlace1" presStyleIdx="3" presStyleCnt="4" custScaleX="75278"/>
      <dgm:spPr/>
    </dgm:pt>
    <dgm:pt modelId="{97181257-4165-402D-A582-0A17159AEFD4}" type="pres">
      <dgm:prSet presAssocID="{353C4D86-283A-4C87-97C7-764903A08DF4}" presName="text" presStyleLbl="node1" presStyleIdx="3" presStyleCnt="4">
        <dgm:presLayoutVars>
          <dgm:bulletEnabled val="1"/>
        </dgm:presLayoutVars>
      </dgm:prSet>
      <dgm:spPr/>
    </dgm:pt>
  </dgm:ptLst>
  <dgm:cxnLst>
    <dgm:cxn modelId="{7655A3CD-1A63-49ED-BA64-C66F22490738}" type="presOf" srcId="{979B1942-F316-49E5-AD85-803ED1ECA9FC}" destId="{03F97CEC-C04F-4C62-B4B1-9192C8D122CF}" srcOrd="0" destOrd="0" presId="urn:microsoft.com/office/officeart/2005/8/layout/vList4"/>
    <dgm:cxn modelId="{CBA18BFF-EAE6-4978-B0CC-DB687B9BBEAA}" type="presOf" srcId="{AE594CEC-8311-407A-B787-1FDFC241A058}" destId="{ECD72341-EEAB-4566-B2E7-84C736BB1915}" srcOrd="0" destOrd="0" presId="urn:microsoft.com/office/officeart/2005/8/layout/vList4"/>
    <dgm:cxn modelId="{D48834DB-E40F-44C9-ADED-F551D17F192E}" srcId="{F2A574DA-2B52-4ED2-BBBB-245E95A2AD5E}" destId="{BB03C0CD-1242-4E74-9D92-46DDEAEEF257}" srcOrd="2" destOrd="0" parTransId="{67252C76-B66F-4B34-A979-2214A32D85BE}" sibTransId="{E84E42DA-BD35-4E0E-A469-ED5C74DBAFC4}"/>
    <dgm:cxn modelId="{1EDC8B3E-2442-4C11-9AD8-C1C59F38FB7C}" type="presOf" srcId="{AE594CEC-8311-407A-B787-1FDFC241A058}" destId="{023D89B7-EEF9-4FAE-8423-111498DE53A2}" srcOrd="1" destOrd="0" presId="urn:microsoft.com/office/officeart/2005/8/layout/vList4"/>
    <dgm:cxn modelId="{6CB57D48-3091-44DA-909A-C5519A592A21}" type="presOf" srcId="{BB03C0CD-1242-4E74-9D92-46DDEAEEF257}" destId="{876B7B40-C3E0-436D-B6A3-86F731D9E9C9}" srcOrd="1" destOrd="0" presId="urn:microsoft.com/office/officeart/2005/8/layout/vList4"/>
    <dgm:cxn modelId="{4D5532A7-5BCD-4F30-92F2-CAD99C4A0593}" srcId="{F2A574DA-2B52-4ED2-BBBB-245E95A2AD5E}" destId="{353C4D86-283A-4C87-97C7-764903A08DF4}" srcOrd="3" destOrd="0" parTransId="{75E268E5-FB26-4AE7-91DD-4D7AEB3A02AC}" sibTransId="{AFE59821-8966-4574-8C23-C8DD195CAD4E}"/>
    <dgm:cxn modelId="{99CEE079-45D9-4401-9E73-F4B569CE7E0B}" srcId="{F2A574DA-2B52-4ED2-BBBB-245E95A2AD5E}" destId="{979B1942-F316-49E5-AD85-803ED1ECA9FC}" srcOrd="1" destOrd="0" parTransId="{ABB5FB54-CC17-4DF3-B43F-3337BF9AED13}" sibTransId="{D6E066BD-95DB-44A2-9F67-6D3F3371FE86}"/>
    <dgm:cxn modelId="{EBD4865E-F121-4C93-8846-DED8F7340B80}" srcId="{F2A574DA-2B52-4ED2-BBBB-245E95A2AD5E}" destId="{AE594CEC-8311-407A-B787-1FDFC241A058}" srcOrd="0" destOrd="0" parTransId="{D990966F-6728-4B2A-84E0-FE2FDDCD6E8E}" sibTransId="{26AAA922-EC53-4965-A2FE-1A4C089A622F}"/>
    <dgm:cxn modelId="{ACCC2F5B-F7E4-4CD7-B311-F4A6EAECA1FE}" type="presOf" srcId="{353C4D86-283A-4C87-97C7-764903A08DF4}" destId="{E2A21037-3889-41A4-A6EB-21B032C09E27}" srcOrd="0" destOrd="0" presId="urn:microsoft.com/office/officeart/2005/8/layout/vList4"/>
    <dgm:cxn modelId="{8ED1F2F2-6E27-46B9-9762-49B5B091D336}" type="presOf" srcId="{BB03C0CD-1242-4E74-9D92-46DDEAEEF257}" destId="{ECB81D24-26DD-4F6C-98BC-2A5C92678DAA}" srcOrd="0" destOrd="0" presId="urn:microsoft.com/office/officeart/2005/8/layout/vList4"/>
    <dgm:cxn modelId="{366E29EB-CDC1-4D72-9729-05F69067ADC7}" type="presOf" srcId="{F2A574DA-2B52-4ED2-BBBB-245E95A2AD5E}" destId="{77BAACAA-3D2C-41BD-8E7F-E004A0398E37}" srcOrd="0" destOrd="0" presId="urn:microsoft.com/office/officeart/2005/8/layout/vList4"/>
    <dgm:cxn modelId="{F4529BA2-7492-454B-9A96-4113E5027361}" type="presOf" srcId="{979B1942-F316-49E5-AD85-803ED1ECA9FC}" destId="{D698D002-E8E8-434E-974D-C284362393B3}" srcOrd="1" destOrd="0" presId="urn:microsoft.com/office/officeart/2005/8/layout/vList4"/>
    <dgm:cxn modelId="{D412E8C9-C7E0-49AF-9424-2EF261ADC7FF}" type="presOf" srcId="{353C4D86-283A-4C87-97C7-764903A08DF4}" destId="{97181257-4165-402D-A582-0A17159AEFD4}" srcOrd="1" destOrd="0" presId="urn:microsoft.com/office/officeart/2005/8/layout/vList4"/>
    <dgm:cxn modelId="{C1B16910-B463-4F0B-9DEE-84FAA56F4FB1}" type="presParOf" srcId="{77BAACAA-3D2C-41BD-8E7F-E004A0398E37}" destId="{981139AD-C814-4BDB-8189-5682F6BD26FF}" srcOrd="0" destOrd="0" presId="urn:microsoft.com/office/officeart/2005/8/layout/vList4"/>
    <dgm:cxn modelId="{93B8C78D-35A5-4F92-9CFF-2D6F10F6FBF9}" type="presParOf" srcId="{981139AD-C814-4BDB-8189-5682F6BD26FF}" destId="{ECD72341-EEAB-4566-B2E7-84C736BB1915}" srcOrd="0" destOrd="0" presId="urn:microsoft.com/office/officeart/2005/8/layout/vList4"/>
    <dgm:cxn modelId="{37418A3E-FE8E-4DED-96A9-51C2CBDA74D1}" type="presParOf" srcId="{981139AD-C814-4BDB-8189-5682F6BD26FF}" destId="{213EF9B0-BCF7-4F68-88D2-70B7EE2EE57F}" srcOrd="1" destOrd="0" presId="urn:microsoft.com/office/officeart/2005/8/layout/vList4"/>
    <dgm:cxn modelId="{1D5E8F1D-5548-47E4-8CCC-B566960E3D33}" type="presParOf" srcId="{981139AD-C814-4BDB-8189-5682F6BD26FF}" destId="{023D89B7-EEF9-4FAE-8423-111498DE53A2}" srcOrd="2" destOrd="0" presId="urn:microsoft.com/office/officeart/2005/8/layout/vList4"/>
    <dgm:cxn modelId="{FA86A5FC-E05F-46BA-B38D-B1BE5BFCDBB5}" type="presParOf" srcId="{77BAACAA-3D2C-41BD-8E7F-E004A0398E37}" destId="{781371DA-B3BA-4FB0-983D-47E9CC9212A6}" srcOrd="1" destOrd="0" presId="urn:microsoft.com/office/officeart/2005/8/layout/vList4"/>
    <dgm:cxn modelId="{71C977D1-102C-489D-8787-9EB58F11CC77}" type="presParOf" srcId="{77BAACAA-3D2C-41BD-8E7F-E004A0398E37}" destId="{630B448B-B28A-4921-B969-6DD37C7FD8CD}" srcOrd="2" destOrd="0" presId="urn:microsoft.com/office/officeart/2005/8/layout/vList4"/>
    <dgm:cxn modelId="{3A5CE495-3520-4E1B-BA49-3F797AA86C33}" type="presParOf" srcId="{630B448B-B28A-4921-B969-6DD37C7FD8CD}" destId="{03F97CEC-C04F-4C62-B4B1-9192C8D122CF}" srcOrd="0" destOrd="0" presId="urn:microsoft.com/office/officeart/2005/8/layout/vList4"/>
    <dgm:cxn modelId="{5073E9F7-43B9-4FF9-8A5C-77F1895F856A}" type="presParOf" srcId="{630B448B-B28A-4921-B969-6DD37C7FD8CD}" destId="{503C26F8-31D4-468C-9ED1-262E903DBD2B}" srcOrd="1" destOrd="0" presId="urn:microsoft.com/office/officeart/2005/8/layout/vList4"/>
    <dgm:cxn modelId="{FCC84FA1-E5F1-420D-84D9-0BC097CF8A03}" type="presParOf" srcId="{630B448B-B28A-4921-B969-6DD37C7FD8CD}" destId="{D698D002-E8E8-434E-974D-C284362393B3}" srcOrd="2" destOrd="0" presId="urn:microsoft.com/office/officeart/2005/8/layout/vList4"/>
    <dgm:cxn modelId="{089D99C5-69B9-4577-A1AF-4F115FC8949F}" type="presParOf" srcId="{77BAACAA-3D2C-41BD-8E7F-E004A0398E37}" destId="{ADF05858-8ABC-4E2C-8EFA-D5384D593A90}" srcOrd="3" destOrd="0" presId="urn:microsoft.com/office/officeart/2005/8/layout/vList4"/>
    <dgm:cxn modelId="{76588B06-FB67-4CEC-8EBA-4025134724CB}" type="presParOf" srcId="{77BAACAA-3D2C-41BD-8E7F-E004A0398E37}" destId="{3D075E4A-697D-4A2F-B6D9-66734CE2A401}" srcOrd="4" destOrd="0" presId="urn:microsoft.com/office/officeart/2005/8/layout/vList4"/>
    <dgm:cxn modelId="{087AAC8D-906E-47B2-B177-2D055CCDB999}" type="presParOf" srcId="{3D075E4A-697D-4A2F-B6D9-66734CE2A401}" destId="{ECB81D24-26DD-4F6C-98BC-2A5C92678DAA}" srcOrd="0" destOrd="0" presId="urn:microsoft.com/office/officeart/2005/8/layout/vList4"/>
    <dgm:cxn modelId="{EB75F321-80AB-4706-9AEC-9BB5EA0AD00C}" type="presParOf" srcId="{3D075E4A-697D-4A2F-B6D9-66734CE2A401}" destId="{C66C962F-2430-441E-84EF-D59F7E97E5C8}" srcOrd="1" destOrd="0" presId="urn:microsoft.com/office/officeart/2005/8/layout/vList4"/>
    <dgm:cxn modelId="{CCCA63AB-B753-4BB8-A001-F68E89BEA2AD}" type="presParOf" srcId="{3D075E4A-697D-4A2F-B6D9-66734CE2A401}" destId="{876B7B40-C3E0-436D-B6A3-86F731D9E9C9}" srcOrd="2" destOrd="0" presId="urn:microsoft.com/office/officeart/2005/8/layout/vList4"/>
    <dgm:cxn modelId="{5FE34D92-25B6-46AC-A27E-156CB5156841}" type="presParOf" srcId="{77BAACAA-3D2C-41BD-8E7F-E004A0398E37}" destId="{995D31A4-7DE3-4A88-9BC8-D16BFE367BF1}" srcOrd="5" destOrd="0" presId="urn:microsoft.com/office/officeart/2005/8/layout/vList4"/>
    <dgm:cxn modelId="{2EDE38EF-A57D-439A-97D2-864443E08381}" type="presParOf" srcId="{77BAACAA-3D2C-41BD-8E7F-E004A0398E37}" destId="{67B851D5-4E4F-4276-8D38-375DDC4CEAF3}" srcOrd="6" destOrd="0" presId="urn:microsoft.com/office/officeart/2005/8/layout/vList4"/>
    <dgm:cxn modelId="{0ADA53A7-12B8-47B0-999D-FBCD8E91F27D}" type="presParOf" srcId="{67B851D5-4E4F-4276-8D38-375DDC4CEAF3}" destId="{E2A21037-3889-41A4-A6EB-21B032C09E27}" srcOrd="0" destOrd="0" presId="urn:microsoft.com/office/officeart/2005/8/layout/vList4"/>
    <dgm:cxn modelId="{4A768347-4A27-4D95-A880-EF6D6E6AAD8E}" type="presParOf" srcId="{67B851D5-4E4F-4276-8D38-375DDC4CEAF3}" destId="{1815AE3D-D5B8-4E05-A9DC-05C174B37E5C}" srcOrd="1" destOrd="0" presId="urn:microsoft.com/office/officeart/2005/8/layout/vList4"/>
    <dgm:cxn modelId="{E28A37D9-21DB-412B-9DB6-B633EA519FD5}" type="presParOf" srcId="{67B851D5-4E4F-4276-8D38-375DDC4CEAF3}" destId="{97181257-4165-402D-A582-0A17159AEFD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BBD8EF-289E-4A29-A05F-205212F19A62}">
      <dsp:nvSpPr>
        <dsp:cNvPr id="0" name=""/>
        <dsp:cNvSpPr/>
      </dsp:nvSpPr>
      <dsp:spPr>
        <a:xfrm>
          <a:off x="-6350946" y="-971459"/>
          <a:ext cx="7559542" cy="7559542"/>
        </a:xfrm>
        <a:prstGeom prst="blockArc">
          <a:avLst>
            <a:gd name="adj1" fmla="val 18900000"/>
            <a:gd name="adj2" fmla="val 2700000"/>
            <a:gd name="adj3" fmla="val 286"/>
          </a:avLst>
        </a:pr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30C7D3-45CA-4F9D-BA01-1AC8E635E641}">
      <dsp:nvSpPr>
        <dsp:cNvPr id="0" name=""/>
        <dsp:cNvSpPr/>
      </dsp:nvSpPr>
      <dsp:spPr>
        <a:xfrm>
          <a:off x="449939" y="295771"/>
          <a:ext cx="8183320" cy="591318"/>
        </a:xfrm>
        <a:prstGeom prst="rect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9359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1"/>
              </a:solidFill>
              <a:latin typeface="Cambria" pitchFamily="18" charset="0"/>
            </a:rPr>
            <a:t>Різні форми схвалення, підбадьорювання, виражені словесно й за допомогою міміки, жесту, модуляції голосу</a:t>
          </a:r>
          <a:endParaRPr lang="uk-UA" sz="2000" b="1" kern="1200" dirty="0">
            <a:solidFill>
              <a:schemeClr val="tx1"/>
            </a:solidFill>
            <a:latin typeface="Cambria" pitchFamily="18" charset="0"/>
          </a:endParaRPr>
        </a:p>
      </dsp:txBody>
      <dsp:txXfrm>
        <a:off x="449939" y="295771"/>
        <a:ext cx="8183320" cy="591318"/>
      </dsp:txXfrm>
    </dsp:sp>
    <dsp:sp modelId="{6C09CF56-2251-479A-821D-55DEE796ADD0}">
      <dsp:nvSpPr>
        <dsp:cNvPr id="0" name=""/>
        <dsp:cNvSpPr/>
      </dsp:nvSpPr>
      <dsp:spPr>
        <a:xfrm>
          <a:off x="80365" y="221856"/>
          <a:ext cx="739147" cy="7391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411280-10C0-48EA-AE65-353FB334E4E8}">
      <dsp:nvSpPr>
        <dsp:cNvPr id="0" name=""/>
        <dsp:cNvSpPr/>
      </dsp:nvSpPr>
      <dsp:spPr>
        <a:xfrm>
          <a:off x="936338" y="1182636"/>
          <a:ext cx="7696920" cy="591318"/>
        </a:xfrm>
        <a:prstGeom prst="rect">
          <a:avLst/>
        </a:prstGeom>
        <a:solidFill>
          <a:schemeClr val="accent2">
            <a:shade val="50000"/>
            <a:hueOff val="-224035"/>
            <a:satOff val="1237"/>
            <a:lumOff val="16907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9359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1"/>
              </a:solidFill>
              <a:latin typeface="Cambria" pitchFamily="18" charset="0"/>
            </a:rPr>
            <a:t>Розгорнуте словесне оцінювання </a:t>
          </a:r>
          <a:endParaRPr lang="uk-UA" sz="2000" b="1" kern="1200" dirty="0">
            <a:solidFill>
              <a:schemeClr val="tx1"/>
            </a:solidFill>
            <a:latin typeface="Cambria" pitchFamily="18" charset="0"/>
          </a:endParaRPr>
        </a:p>
      </dsp:txBody>
      <dsp:txXfrm>
        <a:off x="936338" y="1182636"/>
        <a:ext cx="7696920" cy="591318"/>
      </dsp:txXfrm>
    </dsp:sp>
    <dsp:sp modelId="{3C14B8E5-4BFB-44B4-8828-0B16EF5C7B24}">
      <dsp:nvSpPr>
        <dsp:cNvPr id="0" name=""/>
        <dsp:cNvSpPr/>
      </dsp:nvSpPr>
      <dsp:spPr>
        <a:xfrm>
          <a:off x="566764" y="1108721"/>
          <a:ext cx="739147" cy="7391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C503F1-0767-41A3-9187-57AD64D2E679}">
      <dsp:nvSpPr>
        <dsp:cNvPr id="0" name=""/>
        <dsp:cNvSpPr/>
      </dsp:nvSpPr>
      <dsp:spPr>
        <a:xfrm>
          <a:off x="1158756" y="2069501"/>
          <a:ext cx="7474502" cy="591318"/>
        </a:xfrm>
        <a:prstGeom prst="rect">
          <a:avLst/>
        </a:prstGeom>
        <a:solidFill>
          <a:schemeClr val="accent2">
            <a:shade val="50000"/>
            <a:hueOff val="-448070"/>
            <a:satOff val="2475"/>
            <a:lumOff val="33813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9359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1"/>
              </a:solidFill>
              <a:latin typeface="Cambria" pitchFamily="18" charset="0"/>
            </a:rPr>
            <a:t>Перспективна й відстрочена оцінка </a:t>
          </a:r>
          <a:endParaRPr lang="uk-UA" sz="2000" b="1" kern="1200" dirty="0">
            <a:solidFill>
              <a:schemeClr val="tx1"/>
            </a:solidFill>
            <a:latin typeface="Cambria" pitchFamily="18" charset="0"/>
          </a:endParaRPr>
        </a:p>
      </dsp:txBody>
      <dsp:txXfrm>
        <a:off x="1158756" y="2069501"/>
        <a:ext cx="7474502" cy="591318"/>
      </dsp:txXfrm>
    </dsp:sp>
    <dsp:sp modelId="{99389139-0F08-4A9B-B6C6-65D00DA66773}">
      <dsp:nvSpPr>
        <dsp:cNvPr id="0" name=""/>
        <dsp:cNvSpPr/>
      </dsp:nvSpPr>
      <dsp:spPr>
        <a:xfrm>
          <a:off x="789183" y="1995586"/>
          <a:ext cx="739147" cy="7391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6FA9AF-1885-4944-A544-58450D11F82C}">
      <dsp:nvSpPr>
        <dsp:cNvPr id="0" name=""/>
        <dsp:cNvSpPr/>
      </dsp:nvSpPr>
      <dsp:spPr>
        <a:xfrm>
          <a:off x="1158756" y="2955804"/>
          <a:ext cx="7474502" cy="591318"/>
        </a:xfrm>
        <a:prstGeom prst="rect">
          <a:avLst/>
        </a:prstGeom>
        <a:solidFill>
          <a:schemeClr val="accent2">
            <a:shade val="50000"/>
            <a:hueOff val="-672105"/>
            <a:satOff val="3712"/>
            <a:lumOff val="5072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9359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1"/>
              </a:solidFill>
              <a:latin typeface="Cambria" pitchFamily="18" charset="0"/>
            </a:rPr>
            <a:t>Аргументована </a:t>
          </a:r>
          <a:r>
            <a:rPr lang="uk-UA" sz="2000" b="1" kern="1200" dirty="0" err="1" smtClean="0">
              <a:solidFill>
                <a:schemeClr val="tx1"/>
              </a:solidFill>
              <a:latin typeface="Cambria" pitchFamily="18" charset="0"/>
            </a:rPr>
            <a:t>само-</a:t>
          </a:r>
          <a:r>
            <a:rPr lang="uk-UA" sz="2000" b="1" kern="1200" dirty="0" smtClean="0">
              <a:solidFill>
                <a:schemeClr val="tx1"/>
              </a:solidFill>
              <a:latin typeface="Cambria" pitchFamily="18" charset="0"/>
            </a:rPr>
            <a:t> і взаємоперевірка</a:t>
          </a:r>
          <a:endParaRPr lang="uk-UA" sz="2000" b="1" kern="1200" dirty="0">
            <a:solidFill>
              <a:schemeClr val="tx1"/>
            </a:solidFill>
            <a:latin typeface="Cambria" pitchFamily="18" charset="0"/>
          </a:endParaRPr>
        </a:p>
      </dsp:txBody>
      <dsp:txXfrm>
        <a:off x="1158756" y="2955804"/>
        <a:ext cx="7474502" cy="591318"/>
      </dsp:txXfrm>
    </dsp:sp>
    <dsp:sp modelId="{4404EB20-4E7B-47BF-B1ED-85DB277FDB29}">
      <dsp:nvSpPr>
        <dsp:cNvPr id="0" name=""/>
        <dsp:cNvSpPr/>
      </dsp:nvSpPr>
      <dsp:spPr>
        <a:xfrm>
          <a:off x="789183" y="2881889"/>
          <a:ext cx="739147" cy="7391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9EC237-123C-4986-8AFB-B03A352B9558}">
      <dsp:nvSpPr>
        <dsp:cNvPr id="0" name=""/>
        <dsp:cNvSpPr/>
      </dsp:nvSpPr>
      <dsp:spPr>
        <a:xfrm>
          <a:off x="936338" y="3842669"/>
          <a:ext cx="7696920" cy="591318"/>
        </a:xfrm>
        <a:prstGeom prst="rect">
          <a:avLst/>
        </a:prstGeom>
        <a:solidFill>
          <a:schemeClr val="accent2">
            <a:shade val="50000"/>
            <a:hueOff val="-448070"/>
            <a:satOff val="2475"/>
            <a:lumOff val="33813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9359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1"/>
              </a:solidFill>
              <a:latin typeface="Cambria" pitchFamily="18" charset="0"/>
            </a:rPr>
            <a:t>Динамічна виставка дитячих робіт із будь-якого виду діяльності </a:t>
          </a:r>
          <a:endParaRPr lang="uk-UA" sz="2000" b="1" kern="1200" dirty="0">
            <a:solidFill>
              <a:schemeClr val="tx1"/>
            </a:solidFill>
            <a:latin typeface="Cambria" pitchFamily="18" charset="0"/>
          </a:endParaRPr>
        </a:p>
      </dsp:txBody>
      <dsp:txXfrm>
        <a:off x="936338" y="3842669"/>
        <a:ext cx="7696920" cy="591318"/>
      </dsp:txXfrm>
    </dsp:sp>
    <dsp:sp modelId="{B40FA7B2-159D-4BCF-8DBC-E00C5A5CB662}">
      <dsp:nvSpPr>
        <dsp:cNvPr id="0" name=""/>
        <dsp:cNvSpPr/>
      </dsp:nvSpPr>
      <dsp:spPr>
        <a:xfrm>
          <a:off x="566764" y="3768754"/>
          <a:ext cx="739147" cy="7391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BAA9ED-EC60-449E-AFFF-0829918B3E0A}">
      <dsp:nvSpPr>
        <dsp:cNvPr id="0" name=""/>
        <dsp:cNvSpPr/>
      </dsp:nvSpPr>
      <dsp:spPr>
        <a:xfrm>
          <a:off x="449939" y="4729534"/>
          <a:ext cx="8183320" cy="591318"/>
        </a:xfrm>
        <a:prstGeom prst="rect">
          <a:avLst/>
        </a:prstGeom>
        <a:solidFill>
          <a:schemeClr val="accent2">
            <a:shade val="50000"/>
            <a:hueOff val="-224035"/>
            <a:satOff val="1237"/>
            <a:lumOff val="16907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69359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1"/>
              </a:solidFill>
              <a:latin typeface="Cambria" pitchFamily="18" charset="0"/>
            </a:rPr>
            <a:t>Ігрова оцінка – нагородження переможців, учасників гри різними ігровими атрибутами</a:t>
          </a:r>
          <a:endParaRPr lang="uk-UA" sz="2000" b="1" kern="1200" dirty="0">
            <a:solidFill>
              <a:schemeClr val="tx1"/>
            </a:solidFill>
            <a:latin typeface="Cambria" pitchFamily="18" charset="0"/>
          </a:endParaRPr>
        </a:p>
      </dsp:txBody>
      <dsp:txXfrm>
        <a:off x="449939" y="4729534"/>
        <a:ext cx="8183320" cy="591318"/>
      </dsp:txXfrm>
    </dsp:sp>
    <dsp:sp modelId="{36A50085-00D4-4043-B404-442AF6FF3EC8}">
      <dsp:nvSpPr>
        <dsp:cNvPr id="0" name=""/>
        <dsp:cNvSpPr/>
      </dsp:nvSpPr>
      <dsp:spPr>
        <a:xfrm>
          <a:off x="80365" y="4655619"/>
          <a:ext cx="739147" cy="73914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D72341-EEAB-4566-B2E7-84C736BB1915}">
      <dsp:nvSpPr>
        <dsp:cNvPr id="0" name=""/>
        <dsp:cNvSpPr/>
      </dsp:nvSpPr>
      <dsp:spPr>
        <a:xfrm>
          <a:off x="0" y="0"/>
          <a:ext cx="8713662" cy="12886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l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l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l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lt1"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>
              <a:latin typeface="Cambria" pitchFamily="18" charset="0"/>
            </a:rPr>
            <a:t>вчителю слід пам'ятати, що оцінка – це зворотний зв'язок, необхідний учневі як інформація про ефективність його роботи, а не як засіб тиску або контролю</a:t>
          </a:r>
          <a:endParaRPr lang="uk-UA" sz="2100" kern="1200" dirty="0">
            <a:latin typeface="Cambria" pitchFamily="18" charset="0"/>
          </a:endParaRPr>
        </a:p>
      </dsp:txBody>
      <dsp:txXfrm>
        <a:off x="1871601" y="0"/>
        <a:ext cx="6842060" cy="1288690"/>
      </dsp:txXfrm>
    </dsp:sp>
    <dsp:sp modelId="{213EF9B0-BCF7-4F68-88D2-70B7EE2EE57F}">
      <dsp:nvSpPr>
        <dsp:cNvPr id="0" name=""/>
        <dsp:cNvSpPr/>
      </dsp:nvSpPr>
      <dsp:spPr>
        <a:xfrm>
          <a:off x="344288" y="128869"/>
          <a:ext cx="1311894" cy="103095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2">
              <a:tint val="40000"/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3F97CEC-C04F-4C62-B4B1-9192C8D122CF}">
      <dsp:nvSpPr>
        <dsp:cNvPr id="0" name=""/>
        <dsp:cNvSpPr/>
      </dsp:nvSpPr>
      <dsp:spPr>
        <a:xfrm>
          <a:off x="0" y="1417559"/>
          <a:ext cx="8713662" cy="12886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l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l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l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lt1"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>
              <a:latin typeface="Cambria" pitchFamily="18" charset="0"/>
            </a:rPr>
            <a:t>при оцінюванні слід орієнтуватися на індивідуальні особливості учня, його особистісні, фізіологічні й емоційно-вольові якості</a:t>
          </a:r>
          <a:endParaRPr lang="uk-UA" sz="2100" kern="1200" dirty="0">
            <a:latin typeface="Cambria" pitchFamily="18" charset="0"/>
          </a:endParaRPr>
        </a:p>
      </dsp:txBody>
      <dsp:txXfrm>
        <a:off x="1871601" y="1417559"/>
        <a:ext cx="6842060" cy="1288690"/>
      </dsp:txXfrm>
    </dsp:sp>
    <dsp:sp modelId="{503C26F8-31D4-468C-9ED1-262E903DBD2B}">
      <dsp:nvSpPr>
        <dsp:cNvPr id="0" name=""/>
        <dsp:cNvSpPr/>
      </dsp:nvSpPr>
      <dsp:spPr>
        <a:xfrm>
          <a:off x="344288" y="1546428"/>
          <a:ext cx="1311894" cy="103095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2">
              <a:tint val="40000"/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CB81D24-26DD-4F6C-98BC-2A5C92678DAA}">
      <dsp:nvSpPr>
        <dsp:cNvPr id="0" name=""/>
        <dsp:cNvSpPr/>
      </dsp:nvSpPr>
      <dsp:spPr>
        <a:xfrm>
          <a:off x="0" y="2835118"/>
          <a:ext cx="8713662" cy="12886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l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l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l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lt1"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>
              <a:latin typeface="Cambria" pitchFamily="18" charset="0"/>
            </a:rPr>
            <a:t>вчити першокласників, як аналізувати результати своєї роботи, як виправляти помилки,  вести самоконтроль, як дати змістовну самооцінку</a:t>
          </a:r>
          <a:endParaRPr lang="uk-UA" sz="2100" kern="1200" dirty="0">
            <a:latin typeface="Cambria" pitchFamily="18" charset="0"/>
          </a:endParaRPr>
        </a:p>
      </dsp:txBody>
      <dsp:txXfrm>
        <a:off x="1871601" y="2835118"/>
        <a:ext cx="6842060" cy="1288690"/>
      </dsp:txXfrm>
    </dsp:sp>
    <dsp:sp modelId="{C66C962F-2430-441E-84EF-D59F7E97E5C8}">
      <dsp:nvSpPr>
        <dsp:cNvPr id="0" name=""/>
        <dsp:cNvSpPr/>
      </dsp:nvSpPr>
      <dsp:spPr>
        <a:xfrm>
          <a:off x="344288" y="2963987"/>
          <a:ext cx="1311894" cy="103095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2">
              <a:tint val="40000"/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2A21037-3889-41A4-A6EB-21B032C09E27}">
      <dsp:nvSpPr>
        <dsp:cNvPr id="0" name=""/>
        <dsp:cNvSpPr/>
      </dsp:nvSpPr>
      <dsp:spPr>
        <a:xfrm>
          <a:off x="0" y="4252677"/>
          <a:ext cx="8713662" cy="12886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lt1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lt1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lt1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lt1"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100" kern="1200" dirty="0" smtClean="0">
              <a:latin typeface="Cambria" pitchFamily="18" charset="0"/>
            </a:rPr>
            <a:t>співпрацювати з учнями в процесі навчання, стимулювати навчально-пізнавальну діяльність дитини, корегувати її</a:t>
          </a:r>
          <a:endParaRPr lang="uk-UA" sz="2100" kern="1200" dirty="0">
            <a:latin typeface="Cambria" pitchFamily="18" charset="0"/>
          </a:endParaRPr>
        </a:p>
      </dsp:txBody>
      <dsp:txXfrm>
        <a:off x="1871601" y="4252677"/>
        <a:ext cx="6842060" cy="1288690"/>
      </dsp:txXfrm>
    </dsp:sp>
    <dsp:sp modelId="{1815AE3D-D5B8-4E05-A9DC-05C174B37E5C}">
      <dsp:nvSpPr>
        <dsp:cNvPr id="0" name=""/>
        <dsp:cNvSpPr/>
      </dsp:nvSpPr>
      <dsp:spPr>
        <a:xfrm>
          <a:off x="344288" y="4381546"/>
          <a:ext cx="1311894" cy="103095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2">
              <a:tint val="40000"/>
              <a:hueOff val="0"/>
              <a:satOff val="0"/>
              <a:lumOff val="0"/>
              <a:alphaOff val="0"/>
              <a:shade val="8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EEEB9B1-51F9-4688-9497-6620A4FC75A0}" type="datetimeFigureOut">
              <a:rPr lang="uk-UA"/>
              <a:pPr>
                <a:defRPr/>
              </a:pPr>
              <a:t>19.03.2013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419263B-5385-473D-94C7-DE26A73E070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476634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16F7204-6B4A-4F65-BCC0-90B1FC463DB5}" type="datetimeFigureOut">
              <a:rPr lang="uk-UA"/>
              <a:pPr>
                <a:defRPr/>
              </a:pPr>
              <a:t>19.03.2013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uk-UA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024EB82-AF22-4F41-890B-918AECB43A3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261069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9C9C54-5D7B-4372-9245-BCFDD6D92908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CB6FD8C-C40A-44AA-8851-8D99BD5AF8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824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3D7C4-B032-41D4-A70F-6A96AA546DCF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ADC15-4DE9-48DA-AEE6-2514C13E64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556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C7D85-42A8-487E-A72A-6BDDD6771902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5974C-571C-4043-8E9A-8B86E05ED6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685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F734A-FCBE-4674-B78C-7B413EB896BF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BF161-5738-4610-942F-E857AC9DD6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240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C85FD5E-CE5E-4A5B-9980-D56D4BC4974E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9FB275-3A03-45B8-B7A3-9732CAB1A4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360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778A5-48F4-423E-99AF-0C879BFC72F9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50B68-053F-49D1-820D-DBE0B04DA6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532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06B8D4F-D838-411A-A574-AED540B54661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D575DE-AF07-4607-BC7D-D0DF7EC108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87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CCFB2-A8AC-4F70-806C-44C5D6EDFFDB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D8BB6-F86E-4425-A268-D55710752D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007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5F2A38C-2293-424D-9B24-CD8DC934DDF5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0B7246A-9785-4733-8A7F-0B35886097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228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D3D754B-2E53-4E47-A4F1-08365E90D887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36CC222-1BE6-4825-B337-7C05C9BE52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626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E36A2B-76F9-4DA1-8A49-6B0558FF20AC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B3A0EB3-F599-4C88-8250-9532170B30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153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1C75BBA1-E475-4D3E-832C-D63F39D53F7D}" type="datetimeFigureOut">
              <a:rPr lang="ru-RU"/>
              <a:pPr>
                <a:defRPr/>
              </a:pPr>
              <a:t>19.03.2013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278D6D16-7AD7-42A0-8515-1C989688C9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38" r:id="rId2"/>
    <p:sldLayoutId id="2147483844" r:id="rId3"/>
    <p:sldLayoutId id="2147483839" r:id="rId4"/>
    <p:sldLayoutId id="2147483845" r:id="rId5"/>
    <p:sldLayoutId id="2147483840" r:id="rId6"/>
    <p:sldLayoutId id="2147483846" r:id="rId7"/>
    <p:sldLayoutId id="2147483847" r:id="rId8"/>
    <p:sldLayoutId id="2147483848" r:id="rId9"/>
    <p:sldLayoutId id="2147483841" r:id="rId10"/>
    <p:sldLayoutId id="21474838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16013" y="1005458"/>
            <a:ext cx="7777162" cy="249555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effectLst/>
                <a:latin typeface="Cambria" pitchFamily="18" charset="0"/>
              </a:rPr>
              <a:t>Підготовка вчителя початкових класів </a:t>
            </a:r>
            <a:br>
              <a:rPr lang="uk-UA" b="1" dirty="0" smtClean="0">
                <a:effectLst/>
                <a:latin typeface="Cambria" pitchFamily="18" charset="0"/>
              </a:rPr>
            </a:br>
            <a:r>
              <a:rPr lang="uk-UA" b="1" dirty="0" smtClean="0">
                <a:effectLst/>
                <a:latin typeface="Cambria" pitchFamily="18" charset="0"/>
              </a:rPr>
              <a:t>до оцінювання навчальної діяльності першокласника</a:t>
            </a:r>
            <a:endParaRPr lang="uk-UA" b="1" dirty="0">
              <a:solidFill>
                <a:schemeClr val="tx2">
                  <a:satMod val="130000"/>
                </a:schemeClr>
              </a:solidFill>
              <a:latin typeface="Cambria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707905" y="5324028"/>
            <a:ext cx="5328592" cy="1273324"/>
          </a:xfrm>
        </p:spPr>
        <p:txBody>
          <a:bodyPr>
            <a:normAutofit fontScale="85000" lnSpcReduction="10000"/>
          </a:bodyPr>
          <a:lstStyle/>
          <a:p>
            <a:pPr algn="r"/>
            <a:r>
              <a:rPr lang="uk-UA" b="1" i="1" dirty="0">
                <a:latin typeface="Cambria" pitchFamily="18" charset="0"/>
              </a:rPr>
              <a:t>Семінар-практикум вчителів 1 класу</a:t>
            </a:r>
            <a:endParaRPr lang="uk-UA" dirty="0">
              <a:latin typeface="Cambria" pitchFamily="18" charset="0"/>
            </a:endParaRPr>
          </a:p>
          <a:p>
            <a:pPr algn="r"/>
            <a:r>
              <a:rPr lang="uk-UA" b="1" i="1" dirty="0">
                <a:latin typeface="Cambria" pitchFamily="18" charset="0"/>
              </a:rPr>
              <a:t>19 березня 2013 року</a:t>
            </a:r>
            <a:endParaRPr lang="uk-UA" dirty="0">
              <a:latin typeface="Cambria" pitchFamily="18" charset="0"/>
            </a:endParaRPr>
          </a:p>
          <a:p>
            <a:pPr algn="r"/>
            <a:r>
              <a:rPr lang="uk-UA" b="1" i="1" dirty="0">
                <a:latin typeface="Cambria" pitchFamily="18" charset="0"/>
              </a:rPr>
              <a:t>В.</a:t>
            </a:r>
            <a:r>
              <a:rPr lang="uk-UA" b="1" i="1" dirty="0" err="1">
                <a:latin typeface="Cambria" pitchFamily="18" charset="0"/>
              </a:rPr>
              <a:t>Лучківська</a:t>
            </a:r>
            <a:r>
              <a:rPr lang="uk-UA" b="1" i="1" dirty="0">
                <a:latin typeface="Cambria" pitchFamily="18" charset="0"/>
              </a:rPr>
              <a:t> ЗОШ І-ІІІ ступенів</a:t>
            </a:r>
            <a:endParaRPr lang="uk-UA" dirty="0">
              <a:latin typeface="Cambr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332657"/>
            <a:ext cx="8153400" cy="3744416"/>
          </a:xfrm>
        </p:spPr>
        <p:txBody>
          <a:bodyPr/>
          <a:lstStyle/>
          <a:p>
            <a:pPr marL="82550" indent="0" algn="ctr">
              <a:buNone/>
            </a:pPr>
            <a:r>
              <a:rPr lang="uk-UA" b="1" dirty="0">
                <a:latin typeface="Cambria" pitchFamily="18" charset="0"/>
              </a:rPr>
              <a:t>Оцінювання</a:t>
            </a:r>
            <a:r>
              <a:rPr lang="uk-UA" dirty="0">
                <a:latin typeface="Cambria" pitchFamily="18" charset="0"/>
              </a:rPr>
              <a:t> є особливою стороною контролю, а педагогічна оцінка </a:t>
            </a:r>
            <a:r>
              <a:rPr lang="uk-UA">
                <a:latin typeface="Cambria" pitchFamily="18" charset="0"/>
              </a:rPr>
              <a:t>– </a:t>
            </a:r>
            <a:r>
              <a:rPr lang="uk-UA" smtClean="0">
                <a:latin typeface="Cambria" pitchFamily="18" charset="0"/>
              </a:rPr>
              <a:t/>
            </a:r>
            <a:br>
              <a:rPr lang="uk-UA" smtClean="0">
                <a:latin typeface="Cambria" pitchFamily="18" charset="0"/>
              </a:rPr>
            </a:br>
            <a:r>
              <a:rPr lang="uk-UA" b="1" smtClean="0">
                <a:latin typeface="Cambria" pitchFamily="18" charset="0"/>
              </a:rPr>
              <a:t>його </a:t>
            </a:r>
            <a:r>
              <a:rPr lang="uk-UA" b="1" dirty="0">
                <a:latin typeface="Cambria" pitchFamily="18" charset="0"/>
              </a:rPr>
              <a:t>результатом. </a:t>
            </a:r>
          </a:p>
          <a:p>
            <a:pPr marL="82550" indent="0" algn="ctr">
              <a:buNone/>
            </a:pPr>
            <a:r>
              <a:rPr lang="uk-UA" b="1" dirty="0">
                <a:latin typeface="Cambria" pitchFamily="18" charset="0"/>
              </a:rPr>
              <a:t>Оцінювання</a:t>
            </a:r>
            <a:r>
              <a:rPr lang="uk-UA" dirty="0">
                <a:latin typeface="Cambria" pitchFamily="18" charset="0"/>
              </a:rPr>
              <a:t> – процес встановлення рівня навчальних досягнень учня в оволодінні змістом предмета порівняно з вимогами чинних програм</a:t>
            </a:r>
            <a:r>
              <a:rPr lang="uk-UA" dirty="0" smtClean="0">
                <a:latin typeface="Cambria" pitchFamily="18" charset="0"/>
              </a:rPr>
              <a:t>.</a:t>
            </a:r>
            <a:endParaRPr lang="uk-UA" dirty="0">
              <a:latin typeface="Cambr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3861048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332656"/>
            <a:ext cx="8153400" cy="3600400"/>
          </a:xfrm>
        </p:spPr>
        <p:txBody>
          <a:bodyPr/>
          <a:lstStyle/>
          <a:p>
            <a:pPr marL="82550" indent="0" algn="ctr">
              <a:buNone/>
            </a:pPr>
            <a:r>
              <a:rPr lang="uk-UA" dirty="0">
                <a:latin typeface="Cambria" pitchFamily="18" charset="0"/>
              </a:rPr>
              <a:t>Оцінювання навчальних досягнень учнів першого класу здійснюється </a:t>
            </a:r>
            <a:r>
              <a:rPr lang="uk-UA" b="1" dirty="0">
                <a:latin typeface="Cambria" pitchFamily="18" charset="0"/>
              </a:rPr>
              <a:t>вербально</a:t>
            </a:r>
            <a:r>
              <a:rPr lang="uk-UA" dirty="0">
                <a:latin typeface="Cambria" pitchFamily="18" charset="0"/>
              </a:rPr>
              <a:t>. </a:t>
            </a:r>
            <a:r>
              <a:rPr lang="uk-UA" dirty="0">
                <a:latin typeface="Cambria" pitchFamily="18" charset="0"/>
              </a:rPr>
              <a:t>Багатьма учителями і батьками вербальне оцінювання сприймається негативно через недостатню поінформованість про значення цієї категорії.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423" y="3933056"/>
            <a:ext cx="3333155" cy="2824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18647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476672"/>
            <a:ext cx="8153400" cy="5544616"/>
          </a:xfrm>
        </p:spPr>
        <p:txBody>
          <a:bodyPr/>
          <a:lstStyle/>
          <a:p>
            <a:pPr marL="82550" indent="0" algn="ctr">
              <a:buNone/>
            </a:pPr>
            <a:r>
              <a:rPr lang="uk-UA" dirty="0">
                <a:latin typeface="Cambria" pitchFamily="18" charset="0"/>
              </a:rPr>
              <a:t>Під час словесного оцінювання навчальних досягнень можна  використати слова та словосполучення: </a:t>
            </a:r>
            <a:r>
              <a:rPr lang="uk-UA" b="1" dirty="0">
                <a:latin typeface="Cambria" pitchFamily="18" charset="0"/>
              </a:rPr>
              <a:t>«Твоя відповідь бездоганна», «Дуже влучна відповідь», «Я погоджуюсь з тобою», «У тебе все вийде, тільки зверни увагу на…» </a:t>
            </a:r>
            <a:r>
              <a:rPr lang="uk-UA" dirty="0" smtClean="0">
                <a:latin typeface="Cambria" pitchFamily="18" charset="0"/>
              </a:rPr>
              <a:t>тощо. </a:t>
            </a:r>
            <a:br>
              <a:rPr lang="uk-UA" dirty="0" smtClean="0">
                <a:latin typeface="Cambria" pitchFamily="18" charset="0"/>
              </a:rPr>
            </a:br>
            <a:r>
              <a:rPr lang="uk-UA" dirty="0" smtClean="0">
                <a:latin typeface="Cambria" pitchFamily="18" charset="0"/>
              </a:rPr>
              <a:t>Це </a:t>
            </a:r>
            <a:r>
              <a:rPr lang="uk-UA" dirty="0">
                <a:latin typeface="Cambria" pitchFamily="18" charset="0"/>
              </a:rPr>
              <a:t>допомагає створити ситуацію успіху, коли дитина відчуває себе особистістю, яку шанують, розуміють, до думки якої дослухаються.</a:t>
            </a:r>
          </a:p>
        </p:txBody>
      </p:sp>
    </p:spTree>
    <p:extLst>
      <p:ext uri="{BB962C8B-B14F-4D97-AF65-F5344CB8AC3E}">
        <p14:creationId xmlns:p14="http://schemas.microsoft.com/office/powerpoint/2010/main" val="1443735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476672"/>
            <a:ext cx="8153400" cy="5976664"/>
          </a:xfrm>
        </p:spPr>
        <p:txBody>
          <a:bodyPr/>
          <a:lstStyle/>
          <a:p>
            <a:pPr marL="82550" indent="0" algn="ctr">
              <a:buNone/>
            </a:pPr>
            <a:r>
              <a:rPr lang="uk-UA" dirty="0">
                <a:latin typeface="Cambria" pitchFamily="18" charset="0"/>
              </a:rPr>
              <a:t>Р</a:t>
            </a:r>
            <a:r>
              <a:rPr lang="uk-UA" dirty="0" smtClean="0">
                <a:latin typeface="Cambria" pitchFamily="18" charset="0"/>
              </a:rPr>
              <a:t>озставляючи </a:t>
            </a:r>
            <a:r>
              <a:rPr lang="uk-UA" dirty="0">
                <a:latin typeface="Cambria" pitchFamily="18" charset="0"/>
              </a:rPr>
              <a:t>акценти в оцінці успіхів і невдач, учитель дбає про домінування позитивних переживань, пов'язаних із засвоєнням знань. Це </a:t>
            </a:r>
            <a:r>
              <a:rPr lang="uk-UA" dirty="0" smtClean="0">
                <a:latin typeface="Cambria" pitchFamily="18" charset="0"/>
              </a:rPr>
              <a:t>дуже важливо. </a:t>
            </a:r>
            <a:br>
              <a:rPr lang="uk-UA" dirty="0" smtClean="0">
                <a:latin typeface="Cambria" pitchFamily="18" charset="0"/>
              </a:rPr>
            </a:br>
            <a:r>
              <a:rPr lang="uk-UA" b="1" dirty="0" smtClean="0">
                <a:latin typeface="Cambria" pitchFamily="18" charset="0"/>
              </a:rPr>
              <a:t>По-перше</a:t>
            </a:r>
            <a:r>
              <a:rPr lang="uk-UA" dirty="0">
                <a:latin typeface="Cambria" pitchFamily="18" charset="0"/>
              </a:rPr>
              <a:t>, в </a:t>
            </a:r>
            <a:r>
              <a:rPr lang="uk-UA" dirty="0" smtClean="0">
                <a:latin typeface="Cambria" pitchFamily="18" charset="0"/>
              </a:rPr>
              <a:t>найменшого учня </a:t>
            </a:r>
            <a:r>
              <a:rPr lang="uk-UA" dirty="0">
                <a:latin typeface="Cambria" pitchFamily="18" charset="0"/>
              </a:rPr>
              <a:t>самооцінка ще не диференційована, тож учительська оцінка його конкретних дій переноситься на особистість загалом. </a:t>
            </a:r>
            <a:r>
              <a:rPr lang="uk-UA" dirty="0" smtClean="0">
                <a:latin typeface="Cambria" pitchFamily="18" charset="0"/>
              </a:rPr>
              <a:t/>
            </a:r>
            <a:br>
              <a:rPr lang="uk-UA" dirty="0" smtClean="0">
                <a:latin typeface="Cambria" pitchFamily="18" charset="0"/>
              </a:rPr>
            </a:br>
            <a:r>
              <a:rPr lang="uk-UA" b="1" dirty="0" smtClean="0">
                <a:latin typeface="Cambria" pitchFamily="18" charset="0"/>
              </a:rPr>
              <a:t>По-друге</a:t>
            </a:r>
            <a:r>
              <a:rPr lang="uk-UA" b="1" dirty="0">
                <a:latin typeface="Cambria" pitchFamily="18" charset="0"/>
              </a:rPr>
              <a:t>,</a:t>
            </a:r>
            <a:r>
              <a:rPr lang="uk-UA" dirty="0">
                <a:latin typeface="Cambria" pitchFamily="18" charset="0"/>
              </a:rPr>
              <a:t> позитивний емоційний досвід у зв'язку з оцінкою засвоєння знань є основою для розвитку навчально-пізнавальних мотивів. </a:t>
            </a:r>
          </a:p>
        </p:txBody>
      </p:sp>
    </p:spTree>
    <p:extLst>
      <p:ext uri="{BB962C8B-B14F-4D97-AF65-F5344CB8AC3E}">
        <p14:creationId xmlns:p14="http://schemas.microsoft.com/office/powerpoint/2010/main" val="1792560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978043553"/>
              </p:ext>
            </p:extLst>
          </p:nvPr>
        </p:nvGraphicFramePr>
        <p:xfrm>
          <a:off x="179512" y="1124744"/>
          <a:ext cx="8712968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3"/>
          <p:cNvSpPr txBox="1">
            <a:spLocks/>
          </p:cNvSpPr>
          <p:nvPr/>
        </p:nvSpPr>
        <p:spPr>
          <a:xfrm>
            <a:off x="323528" y="44624"/>
            <a:ext cx="8569647" cy="1080120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500" b="1" kern="1200" cap="none" baseline="0">
                <a:solidFill>
                  <a:srgbClr val="572314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9pPr>
            <a:extLst/>
          </a:lstStyle>
          <a:p>
            <a:r>
              <a:rPr lang="uk-UA" sz="3200" dirty="0" smtClean="0">
                <a:effectLst/>
                <a:latin typeface="Cambria" pitchFamily="18" charset="0"/>
              </a:rPr>
              <a:t>Форми та прийоми оцінювання навчальної діяльності першокласників</a:t>
            </a:r>
            <a:endParaRPr lang="uk-UA" sz="3200" dirty="0">
              <a:solidFill>
                <a:schemeClr val="tx2">
                  <a:satMod val="130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323528" y="44624"/>
            <a:ext cx="8569647" cy="1080120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500" b="1" kern="1200" cap="none" baseline="0">
                <a:solidFill>
                  <a:srgbClr val="572314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rgbClr val="572314"/>
                </a:solidFill>
                <a:latin typeface="Corbel" pitchFamily="34" charset="0"/>
              </a:defRPr>
            </a:lvl9pPr>
            <a:extLst/>
          </a:lstStyle>
          <a:p>
            <a:r>
              <a:rPr lang="uk-UA" sz="3200" dirty="0" smtClean="0">
                <a:effectLst/>
                <a:latin typeface="Cambria" pitchFamily="18" charset="0"/>
              </a:rPr>
              <a:t>Рекомендації вчителю</a:t>
            </a:r>
            <a:endParaRPr lang="uk-UA" sz="3200" dirty="0">
              <a:solidFill>
                <a:schemeClr val="tx2">
                  <a:satMod val="130000"/>
                </a:schemeClr>
              </a:solidFill>
              <a:latin typeface="Cambria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242266366"/>
              </p:ext>
            </p:extLst>
          </p:nvPr>
        </p:nvGraphicFramePr>
        <p:xfrm>
          <a:off x="179513" y="1052736"/>
          <a:ext cx="8713662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09657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16013" y="1005458"/>
            <a:ext cx="7777162" cy="2495550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effectLst/>
                <a:latin typeface="Cambria" pitchFamily="18" charset="0"/>
              </a:rPr>
              <a:t>Підготовка вчителя початкових класів </a:t>
            </a:r>
            <a:br>
              <a:rPr lang="uk-UA" b="1" dirty="0" smtClean="0">
                <a:effectLst/>
                <a:latin typeface="Cambria" pitchFamily="18" charset="0"/>
              </a:rPr>
            </a:br>
            <a:r>
              <a:rPr lang="uk-UA" b="1" dirty="0" smtClean="0">
                <a:effectLst/>
                <a:latin typeface="Cambria" pitchFamily="18" charset="0"/>
              </a:rPr>
              <a:t>до оцінювання навчальної діяльності першокласника</a:t>
            </a:r>
            <a:endParaRPr lang="uk-UA" b="1" dirty="0">
              <a:solidFill>
                <a:schemeClr val="tx2">
                  <a:satMod val="130000"/>
                </a:schemeClr>
              </a:solidFill>
              <a:latin typeface="Cambria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707905" y="5324028"/>
            <a:ext cx="5328592" cy="1273324"/>
          </a:xfrm>
        </p:spPr>
        <p:txBody>
          <a:bodyPr>
            <a:normAutofit fontScale="85000" lnSpcReduction="10000"/>
          </a:bodyPr>
          <a:lstStyle/>
          <a:p>
            <a:pPr algn="r"/>
            <a:r>
              <a:rPr lang="uk-UA" b="1" i="1" dirty="0">
                <a:latin typeface="Cambria" pitchFamily="18" charset="0"/>
              </a:rPr>
              <a:t>Семінар-практикум вчителів 1 класу</a:t>
            </a:r>
            <a:endParaRPr lang="uk-UA" dirty="0">
              <a:latin typeface="Cambria" pitchFamily="18" charset="0"/>
            </a:endParaRPr>
          </a:p>
          <a:p>
            <a:pPr algn="r"/>
            <a:r>
              <a:rPr lang="uk-UA" b="1" i="1" dirty="0">
                <a:latin typeface="Cambria" pitchFamily="18" charset="0"/>
              </a:rPr>
              <a:t>19 березня 2013 року</a:t>
            </a:r>
            <a:endParaRPr lang="uk-UA" dirty="0">
              <a:latin typeface="Cambria" pitchFamily="18" charset="0"/>
            </a:endParaRPr>
          </a:p>
          <a:p>
            <a:pPr algn="r"/>
            <a:r>
              <a:rPr lang="uk-UA" b="1" i="1" dirty="0">
                <a:latin typeface="Cambria" pitchFamily="18" charset="0"/>
              </a:rPr>
              <a:t>В.</a:t>
            </a:r>
            <a:r>
              <a:rPr lang="uk-UA" b="1" i="1" dirty="0" err="1">
                <a:latin typeface="Cambria" pitchFamily="18" charset="0"/>
              </a:rPr>
              <a:t>Лучківська</a:t>
            </a:r>
            <a:r>
              <a:rPr lang="uk-UA" b="1" i="1" dirty="0">
                <a:latin typeface="Cambria" pitchFamily="18" charset="0"/>
              </a:rPr>
              <a:t> ЗОШ І-ІІІ ступенів</a:t>
            </a:r>
            <a:endParaRPr lang="uk-UA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270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734</TotalTime>
  <Words>265</Words>
  <Application>Microsoft Office PowerPoint</Application>
  <PresentationFormat>Экран (4:3)</PresentationFormat>
  <Paragraphs>25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Солнцестояние</vt:lpstr>
      <vt:lpstr>Підготовка вчителя початкових класів  до оцінювання навчальної діяльності першокласника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Підготовка вчителя початкових класів  до оцінювання навчальної діяльності першокласника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Семінар</dc:title>
  <dc:creator>Вася  Таня</dc:creator>
  <cp:lastModifiedBy>Вася  Таня</cp:lastModifiedBy>
  <cp:revision>103</cp:revision>
  <dcterms:modified xsi:type="dcterms:W3CDTF">2013-03-18T22:38:32Z</dcterms:modified>
</cp:coreProperties>
</file>