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82" r:id="rId3"/>
    <p:sldId id="259" r:id="rId4"/>
    <p:sldId id="256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3" r:id="rId14"/>
    <p:sldId id="285" r:id="rId15"/>
    <p:sldId id="284" r:id="rId16"/>
    <p:sldId id="268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F0CF77B-6D24-45B6-AD63-FBD33136BF50}" type="datetimeFigureOut">
              <a:rPr lang="ru-RU" smtClean="0"/>
              <a:pPr/>
              <a:t>18.03.2013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61C78D0-5C77-4209-ABB7-A09DA8745D14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09"/>
            <a:ext cx="9132683" cy="6866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</a:t>
            </a:r>
            <a:r>
              <a:rPr lang="uk-UA" sz="4400" i="1" dirty="0" smtClean="0"/>
              <a:t>І </a:t>
            </a:r>
            <a:r>
              <a:rPr lang="uk-UA" sz="4400" i="1" dirty="0"/>
              <a:t>мене в сім`ї великій,</a:t>
            </a:r>
            <a:br>
              <a:rPr lang="uk-UA" sz="4400" i="1" dirty="0"/>
            </a:br>
            <a:r>
              <a:rPr lang="uk-UA" sz="4400" i="1" dirty="0"/>
              <a:t>В сім`ї вольній, новій,</a:t>
            </a:r>
            <a:br>
              <a:rPr lang="uk-UA" sz="4400" i="1" dirty="0"/>
            </a:br>
            <a:r>
              <a:rPr lang="uk-UA" sz="4400" i="1" dirty="0"/>
              <a:t>Не забудьте пом’янути</a:t>
            </a:r>
            <a:br>
              <a:rPr lang="uk-UA" sz="4400" i="1" dirty="0"/>
            </a:br>
            <a:r>
              <a:rPr lang="uk-UA" sz="4400" i="1" dirty="0"/>
              <a:t>Незлим , тихим словом</a:t>
            </a:r>
            <a:r>
              <a:rPr lang="uk-UA" sz="4400" i="1" dirty="0" smtClean="0"/>
              <a:t>.</a:t>
            </a:r>
            <a:endParaRPr lang="ru-RU" sz="4400" i="1" dirty="0" smtClean="0"/>
          </a:p>
          <a:p>
            <a:pPr>
              <a:buNone/>
            </a:pPr>
            <a:r>
              <a:rPr lang="uk-UA" sz="4400" i="1" dirty="0" smtClean="0"/>
              <a:t>                            Т.Г.Шевченко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val="381635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0" y="5103674"/>
            <a:ext cx="622131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Картини</a:t>
            </a:r>
            <a:r>
              <a:rPr lang="ru-RU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природи</a:t>
            </a:r>
            <a:r>
              <a:rPr lang="ru-RU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 </a:t>
            </a:r>
            <a:r>
              <a:rPr lang="ru-RU" sz="54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віршах</a:t>
            </a:r>
            <a:r>
              <a:rPr lang="ru-RU" sz="5400" b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Шевченка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74846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788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51505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Перше видання </a:t>
            </a:r>
          </a:p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збірки «Кобзар»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893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934669"/>
            <a:ext cx="5496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4800" b="1" cap="none" spc="0" dirty="0" err="1" smtClean="0">
                <a:ln/>
                <a:solidFill>
                  <a:schemeClr val="accent3"/>
                </a:solidFill>
                <a:effectLst/>
              </a:rPr>
              <a:t>Фізкультхвилинка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2132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0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893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934669"/>
            <a:ext cx="5496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4800" b="1" cap="none" spc="0" dirty="0" err="1" smtClean="0">
                <a:ln/>
                <a:solidFill>
                  <a:schemeClr val="accent3"/>
                </a:solidFill>
                <a:effectLst/>
              </a:rPr>
              <a:t>Фізкультхвилинка</a:t>
            </a:r>
            <a:endParaRPr lang="ru-RU" sz="48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2185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Шевченко\Шевченко_с._Великі_Луч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"/>
            <a:ext cx="705678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463832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Пам'ятник</a:t>
            </a:r>
            <a:b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Т.Г. Шевченку </a:t>
            </a:r>
            <a:b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 В.Лучках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Шевченко\могила шевченка у каневі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0"/>
            <a:ext cx="6336704" cy="731743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439383" y="0"/>
            <a:ext cx="56855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Пам'ятник Т.Г.Шевченку </a:t>
            </a:r>
            <a:b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40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Чернечій горі</a:t>
            </a:r>
            <a:endParaRPr lang="ru-RU" sz="4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Шевченко\меморіальна дошка 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0"/>
            <a:ext cx="6048672" cy="5832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5229200"/>
            <a:ext cx="82809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5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еморіальна</a:t>
            </a:r>
            <a:r>
              <a:rPr lang="ru-RU" sz="5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дошка</a:t>
            </a:r>
            <a:r>
              <a:rPr lang="ru-RU" sz="5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5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</a:t>
            </a:r>
            <a:r>
              <a:rPr lang="ru-RU" sz="5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могилі</a:t>
            </a:r>
            <a:r>
              <a:rPr lang="ru-RU" sz="5400" b="1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Т.Г.Шевченка</a:t>
            </a:r>
            <a:endParaRPr lang="ru-RU" sz="5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Новая папка\шаблони\07258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7315200"/>
          </a:xfrm>
          <a:prstGeom prst="rect">
            <a:avLst/>
          </a:prstGeom>
          <a:noFill/>
        </p:spPr>
      </p:pic>
      <p:pic>
        <p:nvPicPr>
          <p:cNvPr id="1026" name="Picture 2" descr="D:\Новая папка\книги\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241780"/>
            <a:ext cx="2843808" cy="39813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D:\Новая папка\книги\2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1941" y="1988840"/>
            <a:ext cx="3502883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8" name="Picture 4" descr="D:\Новая папка\книги\4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36815" y="0"/>
            <a:ext cx="2707185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043608" y="562919"/>
            <a:ext cx="50938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Видання творів </a:t>
            </a:r>
            <a:b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Т.Шевченка різних років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D:\Новая папка\шаблони\07258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7829"/>
            <a:ext cx="9144000" cy="6925749"/>
          </a:xfrm>
          <a:prstGeom prst="rect">
            <a:avLst/>
          </a:prstGeom>
          <a:noFill/>
        </p:spPr>
      </p:pic>
      <p:pic>
        <p:nvPicPr>
          <p:cNvPr id="2050" name="Picture 2" descr="D:\Новая папка\книги\5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60648"/>
            <a:ext cx="4437826" cy="2448272"/>
          </a:xfrm>
          <a:prstGeom prst="rect">
            <a:avLst/>
          </a:prstGeom>
          <a:noFill/>
        </p:spPr>
      </p:pic>
      <p:pic>
        <p:nvPicPr>
          <p:cNvPr id="2051" name="Picture 3" descr="C:\Users\Fedor\Desktop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1196752"/>
            <a:ext cx="2915816" cy="4365198"/>
          </a:xfrm>
          <a:prstGeom prst="rect">
            <a:avLst/>
          </a:prstGeom>
          <a:noFill/>
        </p:spPr>
      </p:pic>
      <p:pic>
        <p:nvPicPr>
          <p:cNvPr id="2052" name="Picture 4" descr="D:\Новая папка\книги\7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2834420"/>
            <a:ext cx="2771800" cy="40235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8509"/>
            <a:ext cx="8977558" cy="674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Епіграф уроку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859216" cy="4525963"/>
          </a:xfrm>
        </p:spPr>
        <p:txBody>
          <a:bodyPr>
            <a:normAutofit fontScale="92500"/>
          </a:bodyPr>
          <a:lstStyle/>
          <a:p>
            <a:pPr algn="r">
              <a:buNone/>
            </a:pPr>
            <a:r>
              <a:rPr lang="uk-UA" i="1" dirty="0" smtClean="0"/>
              <a:t>    Є люди, як свічки,..</a:t>
            </a:r>
            <a:br>
              <a:rPr lang="uk-UA" i="1" dirty="0" smtClean="0"/>
            </a:br>
            <a:r>
              <a:rPr lang="uk-UA" i="1" dirty="0" smtClean="0"/>
              <a:t>Згоряють. Відходять  у небуття.</a:t>
            </a:r>
            <a:br>
              <a:rPr lang="uk-UA" i="1" dirty="0" smtClean="0"/>
            </a:br>
            <a:r>
              <a:rPr lang="uk-UA" i="1" dirty="0" smtClean="0"/>
              <a:t>Є люди,  як зірки,-</a:t>
            </a:r>
            <a:br>
              <a:rPr lang="uk-UA" i="1" dirty="0" smtClean="0"/>
            </a:br>
            <a:r>
              <a:rPr lang="uk-UA" i="1" dirty="0" smtClean="0"/>
              <a:t>Горять і світяться все життя.</a:t>
            </a:r>
            <a:endParaRPr lang="ru-RU" i="1" dirty="0" smtClean="0"/>
          </a:p>
          <a:p>
            <a:pPr algn="r">
              <a:buNone/>
            </a:pPr>
            <a:r>
              <a:rPr lang="uk-UA" i="1" dirty="0" smtClean="0"/>
              <a:t>    Та ні, це не зірки, холодні, мертві.</a:t>
            </a:r>
            <a:br>
              <a:rPr lang="uk-UA" i="1" dirty="0" smtClean="0"/>
            </a:br>
            <a:r>
              <a:rPr lang="uk-UA" i="1" dirty="0" smtClean="0"/>
              <a:t>Вони –  сонця засвічені у небі.</a:t>
            </a:r>
            <a:br>
              <a:rPr lang="uk-UA" i="1" dirty="0" smtClean="0"/>
            </a:br>
            <a:r>
              <a:rPr lang="uk-UA" i="1" dirty="0" smtClean="0"/>
              <a:t>Які горять, обігрівають все і не згаснуть.</a:t>
            </a:r>
            <a:br>
              <a:rPr lang="uk-UA" i="1" dirty="0" smtClean="0"/>
            </a:br>
            <a:r>
              <a:rPr lang="uk-UA" i="1" dirty="0" smtClean="0"/>
              <a:t>І не загинуть…</a:t>
            </a:r>
            <a:br>
              <a:rPr lang="uk-UA" i="1" dirty="0" smtClean="0"/>
            </a:br>
            <a:r>
              <a:rPr lang="uk-UA" b="1" i="1" dirty="0" smtClean="0"/>
              <a:t>                                             В. Сухомлинський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Новая папка\Батьківська_хата_Т.Г.Шевченко реконструкці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39752" y="5934670"/>
            <a:ext cx="5424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Батьк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вська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хата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Новая папка\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12"/>
            <a:ext cx="9149892" cy="68535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630675" y="5934669"/>
            <a:ext cx="45472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На </a:t>
            </a:r>
            <a:r>
              <a:rPr lang="ru-RU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еркащині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Шевченко\у василывц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88640"/>
            <a:ext cx="9108504" cy="650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92080" y="5934670"/>
            <a:ext cx="3717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 </a:t>
            </a:r>
            <a:r>
              <a:rPr lang="uk-UA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Василівці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207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Шевченко\Сон бабусы ы внуч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584"/>
            <a:ext cx="9144000" cy="677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6022230"/>
            <a:ext cx="60721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Сон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бабусі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і внучки</a:t>
            </a:r>
          </a:p>
        </p:txBody>
      </p:sp>
    </p:spTree>
    <p:extLst>
      <p:ext uri="{BB962C8B-B14F-4D97-AF65-F5344CB8AC3E}">
        <p14:creationId xmlns:p14="http://schemas.microsoft.com/office/powerpoint/2010/main" val="177751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Шевченко\Верби у андрушах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48" y="332656"/>
            <a:ext cx="8663232" cy="585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26441" y="5934670"/>
            <a:ext cx="5924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Верби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у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Андрушах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638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980728"/>
            <a:ext cx="50678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i="1" dirty="0" err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5400" b="1" i="1" cap="none" spc="0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ідсумок</a:t>
            </a:r>
            <a:r>
              <a:rPr lang="ru-RU" sz="5400" b="1" i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уроку</a:t>
            </a:r>
            <a:endParaRPr lang="ru-RU" sz="5400" b="1" i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7867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7" cy="7010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0648"/>
            <a:ext cx="7772400" cy="1470025"/>
          </a:xfrm>
        </p:spPr>
        <p:txBody>
          <a:bodyPr/>
          <a:lstStyle/>
          <a:p>
            <a:r>
              <a:rPr lang="ru-RU" dirty="0" smtClean="0"/>
              <a:t>                     Тема уроку: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795" y="2492896"/>
            <a:ext cx="8424936" cy="1752600"/>
          </a:xfrm>
        </p:spPr>
        <p:txBody>
          <a:bodyPr>
            <a:noAutofit/>
          </a:bodyPr>
          <a:lstStyle/>
          <a:p>
            <a:pPr algn="l"/>
            <a:r>
              <a:rPr lang="uk-UA" sz="4000" dirty="0" smtClean="0"/>
              <a:t>          </a:t>
            </a:r>
            <a:r>
              <a:rPr lang="uk-UA" sz="4000" b="1" i="1" dirty="0" smtClean="0"/>
              <a:t>Бесіда – розповідь про Тараса       </a:t>
            </a:r>
            <a:br>
              <a:rPr lang="uk-UA" sz="4000" b="1" i="1" dirty="0" smtClean="0"/>
            </a:br>
            <a:r>
              <a:rPr lang="uk-UA" sz="4000" b="1" i="1" dirty="0" smtClean="0"/>
              <a:t>   Шевченка. Опрацювання тексту  </a:t>
            </a:r>
            <a:br>
              <a:rPr lang="uk-UA" sz="4000" b="1" i="1" dirty="0" smtClean="0"/>
            </a:br>
            <a:r>
              <a:rPr lang="uk-UA" sz="4000" b="1" i="1" dirty="0" smtClean="0"/>
              <a:t>        «Тарас Григорович Шевченко»</a:t>
            </a:r>
            <a:br>
              <a:rPr lang="uk-UA" sz="4000" b="1" i="1" dirty="0" smtClean="0"/>
            </a:br>
            <a:endParaRPr lang="ru-RU" sz="4000" b="1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09"/>
            <a:ext cx="9143999" cy="6875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Мета уроку: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uk-UA" dirty="0"/>
              <a:t>р</a:t>
            </a:r>
            <a:r>
              <a:rPr lang="uk-UA" dirty="0" smtClean="0"/>
              <a:t>озширити знання учнів про творчість і життя Т.Г.Шевченка; поповнювати словниковий запас дітей; удосконалювати навички виразного читання;</a:t>
            </a:r>
            <a:endParaRPr lang="ru-RU" dirty="0" smtClean="0"/>
          </a:p>
          <a:p>
            <a:r>
              <a:rPr lang="uk-UA" dirty="0"/>
              <a:t>р</a:t>
            </a:r>
            <a:r>
              <a:rPr lang="uk-UA" dirty="0" smtClean="0"/>
              <a:t>озвивати творчі здібності дітей, бажання прославляти свою країну добрими справами;</a:t>
            </a:r>
            <a:endParaRPr lang="ru-RU" dirty="0" smtClean="0"/>
          </a:p>
          <a:p>
            <a:r>
              <a:rPr lang="uk-UA" dirty="0"/>
              <a:t>в</a:t>
            </a:r>
            <a:r>
              <a:rPr lang="uk-UA" dirty="0" smtClean="0"/>
              <a:t>иховувати цікавість до вивчення творчості поета, почуття гордості за Україну, за її національного генія.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ідн хат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636253"/>
            <a:ext cx="8424936" cy="6205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051720" y="0"/>
            <a:ext cx="51099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Батьківська хата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776864" cy="5472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475656" y="5934670"/>
            <a:ext cx="60877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Навчання з різками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-215460"/>
            <a:ext cx="6120679" cy="5877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19508" y="5661248"/>
            <a:ext cx="78875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Смерть матері 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</a:t>
            </a:r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евченка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36712"/>
            <a:ext cx="5616624" cy="59168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236499" y="14273"/>
            <a:ext cx="89361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Тарас Шевченко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пише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вірші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Шевченко\мені 13минало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823" y="332656"/>
            <a:ext cx="9144000" cy="73103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-173241" y="548680"/>
            <a:ext cx="82001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            Тарас </a:t>
            </a:r>
            <a:r>
              <a:rPr lang="uk-UA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Шевченко малює картини 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139</Words>
  <Application>Microsoft Office PowerPoint</Application>
  <PresentationFormat>Екран (4:3)</PresentationFormat>
  <Paragraphs>31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слайдів</vt:lpstr>
      </vt:variant>
      <vt:variant>
        <vt:i4>25</vt:i4>
      </vt:variant>
    </vt:vector>
  </HeadingPairs>
  <TitlesOfParts>
    <vt:vector size="27" baseType="lpstr">
      <vt:lpstr>Тема Office</vt:lpstr>
      <vt:lpstr>Солнцестояние</vt:lpstr>
      <vt:lpstr>Презентація PowerPoint</vt:lpstr>
      <vt:lpstr>Епіграф уроку</vt:lpstr>
      <vt:lpstr>                     Тема уроку:</vt:lpstr>
      <vt:lpstr>Мета уроку: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уроку.</dc:title>
  <dc:creator>Fedor</dc:creator>
  <cp:lastModifiedBy>Guest</cp:lastModifiedBy>
  <cp:revision>29</cp:revision>
  <dcterms:created xsi:type="dcterms:W3CDTF">2013-03-10T17:45:57Z</dcterms:created>
  <dcterms:modified xsi:type="dcterms:W3CDTF">2013-03-18T08:41:40Z</dcterms:modified>
</cp:coreProperties>
</file>